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32405638" cy="43205400"/>
  <p:notesSz cx="6858000" cy="9144000"/>
  <p:defaultTextStyle>
    <a:defPPr>
      <a:defRPr lang="es-E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1296" y="36"/>
      </p:cViewPr>
      <p:guideLst>
        <p:guide orient="horz" pos="13608"/>
        <p:guide pos="10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EF644-9591-BE44-A1C7-E07C0F078C35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CF792-74D5-B043-B440-D4BBF41FF7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4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CF792-74D5-B043-B440-D4BBF41FF79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81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85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02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64486" y="10901365"/>
            <a:ext cx="25834495" cy="23224902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44126" y="10901365"/>
            <a:ext cx="76980266" cy="23224902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6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48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25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44128" y="63507940"/>
            <a:ext cx="51404567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7688789" y="63507940"/>
            <a:ext cx="51410194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68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54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55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6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85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0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D5A2C-BDB4-014C-BB56-E11A34ACF793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7A11-7E4E-C047-86DD-4E81A6BEC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7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4960" y="650843"/>
            <a:ext cx="31113039" cy="5183301"/>
          </a:xfrm>
          <a:gradFill>
            <a:gsLst>
              <a:gs pos="100000">
                <a:schemeClr val="accent5"/>
              </a:gs>
              <a:gs pos="21000">
                <a:schemeClr val="accent5">
                  <a:tint val="37000"/>
                  <a:satMod val="300000"/>
                </a:schemeClr>
              </a:gs>
              <a:gs pos="0">
                <a:schemeClr val="accent5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hangingPunct="0"/>
            <a:r>
              <a:rPr lang="es-ES_tradnl" sz="7200" b="1" dirty="0" smtClean="0">
                <a:solidFill>
                  <a:schemeClr val="tx1"/>
                </a:solidFill>
                <a:latin typeface="+mj-lt"/>
                <a:cs typeface="Bell MT"/>
              </a:rPr>
              <a:t>TÍTULO DEL TRABAJO A PRESENTAR</a:t>
            </a:r>
            <a:r>
              <a:rPr lang="es-ES_tradnl" sz="3200" dirty="0" smtClean="0">
                <a:solidFill>
                  <a:schemeClr val="tx1"/>
                </a:solidFill>
              </a:rPr>
              <a:t/>
            </a:r>
            <a:br>
              <a:rPr lang="es-ES_tradnl" sz="3200" dirty="0" smtClean="0">
                <a:solidFill>
                  <a:schemeClr val="tx1"/>
                </a:solidFill>
              </a:rPr>
            </a:br>
            <a:r>
              <a:rPr lang="es-ES_tradnl" sz="6000" dirty="0" smtClean="0">
                <a:solidFill>
                  <a:schemeClr val="tx1"/>
                </a:solidFill>
                <a:latin typeface="+mj-lt"/>
              </a:rPr>
              <a:t>Autor</a:t>
            </a:r>
            <a:r>
              <a:rPr lang="es-ES_tradnl" sz="6000" baseline="30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s-ES_tradnl" sz="6000" dirty="0" smtClean="0">
                <a:solidFill>
                  <a:schemeClr val="tx1"/>
                </a:solidFill>
                <a:latin typeface="+mj-lt"/>
              </a:rPr>
              <a:t>, Autor</a:t>
            </a:r>
            <a:r>
              <a:rPr lang="es-ES_tradnl" sz="6000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s-ES_tradnl" sz="6000" dirty="0">
                <a:solidFill>
                  <a:schemeClr val="tx1"/>
                </a:solidFill>
                <a:latin typeface="+mj-lt"/>
                <a:cs typeface="Bell MT"/>
              </a:rPr>
              <a:t/>
            </a:r>
            <a:br>
              <a:rPr lang="es-ES_tradnl" sz="6000" dirty="0">
                <a:solidFill>
                  <a:schemeClr val="tx1"/>
                </a:solidFill>
                <a:latin typeface="+mj-lt"/>
                <a:cs typeface="Bell MT"/>
              </a:rPr>
            </a:br>
            <a:r>
              <a:rPr lang="es-ES_tradnl" sz="6000" dirty="0">
                <a:solidFill>
                  <a:schemeClr val="tx1"/>
                </a:solidFill>
                <a:latin typeface="+mj-lt"/>
                <a:cs typeface="Bell MT"/>
              </a:rPr>
              <a:t> </a:t>
            </a:r>
            <a:r>
              <a:rPr lang="es-ES_tradnl" sz="6000" baseline="30000" dirty="0" smtClean="0">
                <a:solidFill>
                  <a:schemeClr val="tx1"/>
                </a:solidFill>
                <a:latin typeface="+mj-lt"/>
                <a:cs typeface="Bell MT"/>
              </a:rPr>
              <a:t>1</a:t>
            </a:r>
            <a:r>
              <a:rPr lang="es-ES_tradnl" sz="6000" dirty="0" smtClean="0">
                <a:solidFill>
                  <a:schemeClr val="tx1"/>
                </a:solidFill>
                <a:latin typeface="+mj-lt"/>
                <a:cs typeface="Bell MT"/>
              </a:rPr>
              <a:t>Facultad, Universidad/Institución, Ciudad, País</a:t>
            </a:r>
            <a:br>
              <a:rPr lang="es-ES_tradnl" sz="6000" dirty="0" smtClean="0">
                <a:solidFill>
                  <a:schemeClr val="tx1"/>
                </a:solidFill>
                <a:latin typeface="+mj-lt"/>
                <a:cs typeface="Bell MT"/>
              </a:rPr>
            </a:br>
            <a:r>
              <a:rPr lang="es-ES_tradnl" sz="6000" baseline="30000" dirty="0" smtClean="0">
                <a:solidFill>
                  <a:schemeClr val="tx1"/>
                </a:solidFill>
                <a:latin typeface="+mj-lt"/>
                <a:cs typeface="Bell MT"/>
              </a:rPr>
              <a:t>2</a:t>
            </a:r>
            <a:r>
              <a:rPr lang="es-ES_tradnl" sz="6000" dirty="0" smtClean="0">
                <a:solidFill>
                  <a:schemeClr val="tx1"/>
                </a:solidFill>
                <a:latin typeface="+mj-lt"/>
                <a:cs typeface="Bell MT"/>
              </a:rPr>
              <a:t>Facultad,</a:t>
            </a:r>
            <a:r>
              <a:rPr lang="es-ES_tradnl" sz="6000" dirty="0" smtClean="0">
                <a:solidFill>
                  <a:schemeClr val="tx1"/>
                </a:solidFill>
                <a:latin typeface="+mj-lt"/>
                <a:cs typeface="Bell MT"/>
              </a:rPr>
              <a:t> Universidad/Institución, Ciudad, País</a:t>
            </a:r>
            <a:endParaRPr lang="es-ES" sz="6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42293" y="9762950"/>
            <a:ext cx="15280927" cy="10435091"/>
          </a:xfrm>
          <a:prstGeom prst="roundRect">
            <a:avLst>
              <a:gd name="adj" fmla="val 5096"/>
            </a:avLst>
          </a:prstGeom>
          <a:solidFill>
            <a:schemeClr val="bg1">
              <a:alpha val="84000"/>
            </a:schemeClr>
          </a:solidFill>
          <a:ln>
            <a:solidFill>
              <a:srgbClr val="2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ES" sz="6000" b="1" dirty="0" smtClean="0">
                <a:solidFill>
                  <a:srgbClr val="000090"/>
                </a:solidFill>
                <a:latin typeface="+mj-lt"/>
                <a:cs typeface="Bell MT"/>
              </a:rPr>
              <a:t>INTRODUCCIÓN</a:t>
            </a:r>
          </a:p>
          <a:p>
            <a:pPr algn="just">
              <a:lnSpc>
                <a:spcPct val="90000"/>
              </a:lnSpc>
            </a:pPr>
            <a:endParaRPr lang="es-ES_tradnl" sz="54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s-ES_tradnl" sz="54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s-ES_tradnl" sz="54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s-ES_tradnl" sz="5400" dirty="0">
              <a:solidFill>
                <a:srgbClr val="000000"/>
              </a:solidFill>
              <a:latin typeface="Bell MT"/>
              <a:cs typeface="Bell MT"/>
            </a:endParaRPr>
          </a:p>
          <a:p>
            <a:pPr algn="just">
              <a:lnSpc>
                <a:spcPct val="90000"/>
              </a:lnSpc>
            </a:pPr>
            <a:endParaRPr lang="es-ES_tradnl" sz="5400" dirty="0" smtClean="0">
              <a:solidFill>
                <a:srgbClr val="000000"/>
              </a:solidFill>
              <a:latin typeface="Bell MT"/>
              <a:cs typeface="Bell MT"/>
            </a:endParaRPr>
          </a:p>
          <a:p>
            <a:pPr algn="just">
              <a:lnSpc>
                <a:spcPct val="90000"/>
              </a:lnSpc>
            </a:pPr>
            <a:endParaRPr lang="es-ES_tradnl" sz="5400" dirty="0">
              <a:solidFill>
                <a:srgbClr val="000000"/>
              </a:solidFill>
              <a:latin typeface="Bell MT"/>
              <a:cs typeface="Bell MT"/>
            </a:endParaRPr>
          </a:p>
          <a:p>
            <a:pPr algn="just">
              <a:lnSpc>
                <a:spcPct val="90000"/>
              </a:lnSpc>
            </a:pPr>
            <a:endParaRPr lang="es-ES_tradnl" sz="5400" dirty="0" smtClean="0">
              <a:solidFill>
                <a:srgbClr val="000000"/>
              </a:solidFill>
              <a:latin typeface="Bell MT"/>
              <a:cs typeface="Bell MT"/>
            </a:endParaRPr>
          </a:p>
          <a:p>
            <a:pPr algn="just">
              <a:lnSpc>
                <a:spcPct val="90000"/>
              </a:lnSpc>
            </a:pPr>
            <a:endParaRPr lang="es-ES_tradnl" sz="5400" dirty="0">
              <a:solidFill>
                <a:srgbClr val="000000"/>
              </a:solidFill>
              <a:latin typeface="Bell MT"/>
              <a:cs typeface="Bell MT"/>
            </a:endParaRPr>
          </a:p>
          <a:p>
            <a:pPr algn="just">
              <a:lnSpc>
                <a:spcPct val="90000"/>
              </a:lnSpc>
            </a:pPr>
            <a:endParaRPr lang="es-ES_tradnl" sz="5400" dirty="0" smtClean="0">
              <a:solidFill>
                <a:srgbClr val="000000"/>
              </a:solidFill>
              <a:latin typeface="Bell MT"/>
              <a:cs typeface="Bell MT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722594" y="20568335"/>
            <a:ext cx="15172982" cy="20019421"/>
          </a:xfrm>
          <a:prstGeom prst="roundRect">
            <a:avLst>
              <a:gd name="adj" fmla="val 4859"/>
            </a:avLst>
          </a:prstGeom>
          <a:solidFill>
            <a:schemeClr val="bg1">
              <a:alpha val="84000"/>
            </a:schemeClr>
          </a:solidFill>
          <a:ln>
            <a:solidFill>
              <a:srgbClr val="2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s-ES" sz="6000" b="1" dirty="0" smtClean="0">
              <a:solidFill>
                <a:srgbClr val="000090"/>
              </a:solidFill>
              <a:latin typeface="+mj-lt"/>
              <a:cs typeface="Bell MT"/>
            </a:endParaRPr>
          </a:p>
          <a:p>
            <a:pPr algn="ctr">
              <a:lnSpc>
                <a:spcPct val="90000"/>
              </a:lnSpc>
            </a:pPr>
            <a:r>
              <a:rPr lang="es-ES" sz="6000" b="1" dirty="0" smtClean="0">
                <a:solidFill>
                  <a:srgbClr val="000090"/>
                </a:solidFill>
                <a:latin typeface="+mj-lt"/>
                <a:cs typeface="Bell MT"/>
              </a:rPr>
              <a:t>METODOLOGÍA</a:t>
            </a:r>
          </a:p>
          <a:p>
            <a:pPr algn="ctr">
              <a:lnSpc>
                <a:spcPct val="90000"/>
              </a:lnSpc>
            </a:pPr>
            <a:endParaRPr lang="es-ES" sz="6000" b="1" dirty="0" smtClean="0">
              <a:solidFill>
                <a:srgbClr val="000090"/>
              </a:solidFill>
              <a:latin typeface="+mj-lt"/>
              <a:cs typeface="Bell MT"/>
            </a:endParaRPr>
          </a:p>
          <a:p>
            <a:pPr algn="just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  <a:cs typeface="Bell MT"/>
              </a:rPr>
              <a:t>Se </a:t>
            </a:r>
            <a:r>
              <a:rPr lang="es-MX" sz="5400" dirty="0">
                <a:solidFill>
                  <a:schemeClr val="tx1"/>
                </a:solidFill>
                <a:latin typeface="+mj-lt"/>
                <a:cs typeface="Bell MT"/>
              </a:rPr>
              <a:t>recomienda el uso de letra Calibri, tamaño 72 para el </a:t>
            </a:r>
            <a:r>
              <a:rPr lang="es-MX" sz="5400" dirty="0" smtClean="0">
                <a:solidFill>
                  <a:schemeClr val="tx1"/>
                </a:solidFill>
                <a:latin typeface="+mj-lt"/>
                <a:cs typeface="Bell MT"/>
              </a:rPr>
              <a:t>Título del trabajo; </a:t>
            </a:r>
            <a:r>
              <a:rPr lang="es-MX" sz="5400" dirty="0">
                <a:solidFill>
                  <a:schemeClr val="tx1"/>
                </a:solidFill>
                <a:latin typeface="+mj-lt"/>
                <a:cs typeface="Bell MT"/>
              </a:rPr>
              <a:t>tamaño 60 para los autores y adscripciones; 60 para títulos de secciones y 54 para el demás texto</a:t>
            </a:r>
            <a:r>
              <a:rPr lang="es-MX" sz="5400" dirty="0" smtClean="0">
                <a:solidFill>
                  <a:schemeClr val="tx1"/>
                </a:solidFill>
                <a:latin typeface="+mj-lt"/>
                <a:cs typeface="Bell MT"/>
              </a:rPr>
              <a:t>. Para nombres de Figuras y Tablas se recomienda un tamaño de 44, así como para el título de Bibliografía. Para las referencias, un tamaño de 40.</a:t>
            </a:r>
          </a:p>
          <a:p>
            <a:pPr algn="just">
              <a:lnSpc>
                <a:spcPct val="90000"/>
              </a:lnSpc>
            </a:pPr>
            <a:endParaRPr lang="es-MX" sz="5400" dirty="0">
              <a:solidFill>
                <a:schemeClr val="tx1"/>
              </a:solidFill>
              <a:latin typeface="+mj-lt"/>
              <a:cs typeface="Bell MT"/>
            </a:endParaRPr>
          </a:p>
          <a:p>
            <a:pPr algn="just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  <a:cs typeface="Bell MT"/>
              </a:rPr>
              <a:t>Es recomendable, de igual forma, poner en la parte superior el logo de la Institución de origen, así como el logo de la Facultad a la que pertenecen. Asimismo, es aconsejable poner en la parte inferior el logo del evento al que se asistirá, en este caso el logo del CEMMAC, el nombre del evento y la fecha.</a:t>
            </a:r>
          </a:p>
          <a:p>
            <a:pPr algn="just">
              <a:lnSpc>
                <a:spcPct val="90000"/>
              </a:lnSpc>
            </a:pPr>
            <a:endParaRPr lang="es-MX" sz="5400" dirty="0">
              <a:solidFill>
                <a:schemeClr val="tx1"/>
              </a:solidFill>
              <a:latin typeface="+mj-lt"/>
              <a:cs typeface="Bell MT"/>
            </a:endParaRPr>
          </a:p>
          <a:p>
            <a:pPr algn="just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  <a:cs typeface="Bell MT"/>
              </a:rPr>
              <a:t>Si se usan ecuaciones, enumerarlas consecutivamente con números entre paréntesis, como en (1).</a:t>
            </a:r>
          </a:p>
          <a:p>
            <a:pPr algn="ctr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  <a:cs typeface="Bell MT"/>
              </a:rPr>
              <a:t>                                  A + B                                 (1) </a:t>
            </a:r>
            <a:endParaRPr lang="es-MX" sz="5400" dirty="0">
              <a:solidFill>
                <a:schemeClr val="tx1"/>
              </a:solidFill>
              <a:latin typeface="+mj-lt"/>
              <a:cs typeface="Bell MT"/>
            </a:endParaRPr>
          </a:p>
          <a:p>
            <a:pPr algn="ctr">
              <a:lnSpc>
                <a:spcPct val="90000"/>
              </a:lnSpc>
            </a:pPr>
            <a:endParaRPr lang="es-ES" sz="5400" b="1" dirty="0" smtClean="0">
              <a:solidFill>
                <a:srgbClr val="000090"/>
              </a:solidFill>
              <a:latin typeface="+mj-lt"/>
              <a:cs typeface="Bell MT"/>
            </a:endParaRPr>
          </a:p>
          <a:p>
            <a:pPr algn="ctr">
              <a:lnSpc>
                <a:spcPct val="90000"/>
              </a:lnSpc>
            </a:pPr>
            <a:endParaRPr lang="es-ES" sz="6000" b="1" dirty="0">
              <a:solidFill>
                <a:srgbClr val="000090"/>
              </a:solidFill>
              <a:latin typeface="+mj-lt"/>
              <a:cs typeface="Bell MT"/>
            </a:endParaRPr>
          </a:p>
          <a:p>
            <a:pPr algn="ctr">
              <a:lnSpc>
                <a:spcPct val="90000"/>
              </a:lnSpc>
            </a:pPr>
            <a:endParaRPr lang="es-ES" sz="6000" b="1" dirty="0" smtClean="0">
              <a:solidFill>
                <a:srgbClr val="000090"/>
              </a:solidFill>
              <a:latin typeface="+mj-lt"/>
              <a:cs typeface="Bell MT"/>
            </a:endParaRPr>
          </a:p>
          <a:p>
            <a:pPr algn="ctr">
              <a:lnSpc>
                <a:spcPct val="90000"/>
              </a:lnSpc>
            </a:pPr>
            <a:endParaRPr lang="es-ES" sz="6000" b="1" u="sng" dirty="0">
              <a:solidFill>
                <a:srgbClr val="000090"/>
              </a:solidFill>
              <a:latin typeface="Bell MT"/>
              <a:cs typeface="Bell MT"/>
            </a:endParaRPr>
          </a:p>
          <a:p>
            <a:pPr algn="ctr">
              <a:lnSpc>
                <a:spcPct val="90000"/>
              </a:lnSpc>
            </a:pPr>
            <a:endParaRPr lang="es-ES" sz="6000" b="1" u="sng" dirty="0" smtClean="0">
              <a:solidFill>
                <a:srgbClr val="000090"/>
              </a:solidFill>
              <a:latin typeface="Bell MT"/>
              <a:cs typeface="Bell MT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6657053" y="9734343"/>
            <a:ext cx="15181665" cy="22490373"/>
          </a:xfrm>
          <a:prstGeom prst="roundRect">
            <a:avLst>
              <a:gd name="adj" fmla="val 7325"/>
            </a:avLst>
          </a:prstGeom>
          <a:solidFill>
            <a:schemeClr val="bg1">
              <a:alpha val="84000"/>
            </a:schemeClr>
          </a:solidFill>
          <a:ln>
            <a:solidFill>
              <a:srgbClr val="20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0" b="1" u="sng" dirty="0" smtClean="0">
              <a:solidFill>
                <a:srgbClr val="000090"/>
              </a:solidFill>
              <a:latin typeface="Bell MT"/>
              <a:cs typeface="Bell M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6892808" y="32829743"/>
            <a:ext cx="14821598" cy="4826503"/>
          </a:xfrm>
          <a:prstGeom prst="roundRect">
            <a:avLst>
              <a:gd name="adj" fmla="val 2785"/>
            </a:avLst>
          </a:prstGeom>
          <a:solidFill>
            <a:schemeClr val="bg1">
              <a:alpha val="84000"/>
            </a:schemeClr>
          </a:solidFill>
          <a:ln>
            <a:solidFill>
              <a:srgbClr val="2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b="1" dirty="0" smtClean="0">
                <a:solidFill>
                  <a:srgbClr val="000090"/>
                </a:solidFill>
                <a:latin typeface="+mj-lt"/>
                <a:cs typeface="Bell MT"/>
              </a:rPr>
              <a:t>CONCLUSIÓN</a:t>
            </a:r>
          </a:p>
          <a:p>
            <a:pPr algn="ctr"/>
            <a:endParaRPr lang="es-ES" sz="6000" b="1" dirty="0" smtClean="0">
              <a:solidFill>
                <a:srgbClr val="000090"/>
              </a:solidFill>
              <a:latin typeface="+mj-lt"/>
              <a:cs typeface="Bell MT"/>
            </a:endParaRPr>
          </a:p>
          <a:p>
            <a:pPr algn="just" hangingPunct="0">
              <a:lnSpc>
                <a:spcPct val="90000"/>
              </a:lnSpc>
            </a:pPr>
            <a:r>
              <a:rPr lang="es-ES_tradnl" sz="5400" dirty="0" smtClean="0">
                <a:solidFill>
                  <a:srgbClr val="000000"/>
                </a:solidFill>
                <a:latin typeface="+mj-lt"/>
                <a:cs typeface="Bell MT"/>
              </a:rPr>
              <a:t>Escribir puntualmente la Conclusión del trabajo realizado. Así como escribir actividades a realizar en un futuro</a:t>
            </a:r>
            <a:r>
              <a:rPr lang="es-ES_tradnl" sz="5400" dirty="0" smtClean="0">
                <a:solidFill>
                  <a:srgbClr val="000000"/>
                </a:solidFill>
                <a:latin typeface="Bell MT"/>
                <a:cs typeface="Bell MT"/>
              </a:rPr>
              <a:t>.</a:t>
            </a:r>
            <a:endParaRPr lang="es-ES" sz="5400" dirty="0">
              <a:solidFill>
                <a:srgbClr val="000000"/>
              </a:solidFill>
            </a:endParaRPr>
          </a:p>
        </p:txBody>
      </p:sp>
      <p:sp useBgFill="1">
        <p:nvSpPr>
          <p:cNvPr id="10" name="Rectángulo redondeado 9"/>
          <p:cNvSpPr/>
          <p:nvPr/>
        </p:nvSpPr>
        <p:spPr>
          <a:xfrm>
            <a:off x="16932469" y="38171759"/>
            <a:ext cx="14789994" cy="3686972"/>
          </a:xfrm>
          <a:prstGeom prst="roundRect">
            <a:avLst>
              <a:gd name="adj" fmla="val 2776"/>
            </a:avLst>
          </a:prstGeom>
          <a:ln>
            <a:solidFill>
              <a:srgbClr val="2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solidFill>
                  <a:srgbClr val="000090"/>
                </a:solidFill>
                <a:latin typeface="+mj-lt"/>
                <a:cs typeface="Bell MT"/>
              </a:rPr>
              <a:t>BIBLIOGRAFIA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S. </a:t>
            </a:r>
            <a:r>
              <a:rPr lang="en-US" sz="4000" dirty="0" err="1">
                <a:solidFill>
                  <a:srgbClr val="000000"/>
                </a:solidFill>
                <a:latin typeface="+mj-lt"/>
                <a:cs typeface="Bell MT"/>
              </a:rPr>
              <a:t>Sanei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, J.A. Chambers. EEG Signal Processing. John Wiley &amp; Sons, England, 2007</a:t>
            </a:r>
            <a:endParaRPr lang="es-ES_tradnl" sz="4000" dirty="0">
              <a:solidFill>
                <a:srgbClr val="000000"/>
              </a:solidFill>
              <a:latin typeface="+mj-lt"/>
              <a:cs typeface="Bell MT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4000" dirty="0" smtClean="0">
                <a:solidFill>
                  <a:srgbClr val="000000"/>
                </a:solidFill>
                <a:latin typeface="+mj-lt"/>
                <a:cs typeface="Bell MT"/>
              </a:rPr>
              <a:t>J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. R. </a:t>
            </a:r>
            <a:r>
              <a:rPr lang="en-US" sz="4000" dirty="0" err="1">
                <a:solidFill>
                  <a:srgbClr val="000000"/>
                </a:solidFill>
                <a:latin typeface="+mj-lt"/>
                <a:cs typeface="Bell MT"/>
              </a:rPr>
              <a:t>Wolpawa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, N. </a:t>
            </a:r>
            <a:r>
              <a:rPr lang="en-US" sz="4000" dirty="0" err="1">
                <a:solidFill>
                  <a:srgbClr val="000000"/>
                </a:solidFill>
                <a:latin typeface="+mj-lt"/>
                <a:cs typeface="Bell MT"/>
              </a:rPr>
              <a:t>Birbaumerc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, D. J. </a:t>
            </a:r>
            <a:r>
              <a:rPr lang="en-US" sz="4000" dirty="0" err="1">
                <a:solidFill>
                  <a:srgbClr val="000000"/>
                </a:solidFill>
                <a:latin typeface="+mj-lt"/>
                <a:cs typeface="Bell MT"/>
              </a:rPr>
              <a:t>McFarlanda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, G. </a:t>
            </a:r>
            <a:r>
              <a:rPr lang="en-US" sz="4000" dirty="0" err="1">
                <a:solidFill>
                  <a:srgbClr val="000000"/>
                </a:solidFill>
                <a:latin typeface="+mj-lt"/>
                <a:cs typeface="Bell MT"/>
              </a:rPr>
              <a:t>Pfurtschellere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, T. M. </a:t>
            </a:r>
            <a:r>
              <a:rPr lang="en-US" sz="4000" dirty="0" err="1">
                <a:solidFill>
                  <a:srgbClr val="000000"/>
                </a:solidFill>
                <a:latin typeface="+mj-lt"/>
                <a:cs typeface="Bell MT"/>
              </a:rPr>
              <a:t>Vaughana</a:t>
            </a:r>
            <a:r>
              <a:rPr lang="en-US" sz="4000" dirty="0">
                <a:solidFill>
                  <a:srgbClr val="000000"/>
                </a:solidFill>
                <a:latin typeface="+mj-lt"/>
                <a:cs typeface="Bell MT"/>
              </a:rPr>
              <a:t>, “Brain–computer interfaces for communication and control,” Clinical Neurophysiology, vol. 113, pp. 767–791, 2002. </a:t>
            </a:r>
            <a:endParaRPr lang="es-ES_tradnl" sz="4000" dirty="0">
              <a:solidFill>
                <a:srgbClr val="000000"/>
              </a:solidFill>
              <a:latin typeface="+mj-lt"/>
              <a:cs typeface="Bell M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6898462" y="10431903"/>
            <a:ext cx="14645616" cy="7747532"/>
          </a:xfrm>
          <a:prstGeom prst="roundRect">
            <a:avLst>
              <a:gd name="adj" fmla="val 2849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MX" sz="6000" b="1" dirty="0" smtClean="0">
                <a:solidFill>
                  <a:srgbClr val="000090"/>
                </a:solidFill>
                <a:latin typeface="+mj-lt"/>
              </a:rPr>
              <a:t>RESULTADOS</a:t>
            </a:r>
          </a:p>
          <a:p>
            <a:pPr algn="just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</a:rPr>
              <a:t>Mostrar los resultados de forma ordenada. Se puede hacer uso de figuras y tablas. </a:t>
            </a:r>
          </a:p>
          <a:p>
            <a:pPr algn="just">
              <a:lnSpc>
                <a:spcPct val="90000"/>
              </a:lnSpc>
            </a:pPr>
            <a:endParaRPr lang="es-MX" sz="5400" dirty="0" smtClean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</a:rPr>
              <a:t>En caso de usar figuras, escribir el nombre de la figura debajo de ésta, tal y como se muestra en la Fig. 1</a:t>
            </a:r>
            <a:r>
              <a:rPr lang="es-MX" sz="5400" dirty="0">
                <a:solidFill>
                  <a:schemeClr val="tx1"/>
                </a:solidFill>
                <a:latin typeface="+mj-lt"/>
              </a:rPr>
              <a:t>. </a:t>
            </a:r>
            <a:r>
              <a:rPr lang="es-MX" sz="5400" dirty="0" smtClean="0">
                <a:solidFill>
                  <a:schemeClr val="tx1"/>
                </a:solidFill>
                <a:latin typeface="+mj-lt"/>
              </a:rPr>
              <a:t>Para gráficas, escribir en los ejes las palabras completas y entre paréntesis las unidades. </a:t>
            </a:r>
            <a:r>
              <a:rPr lang="es-MX" sz="5400" dirty="0">
                <a:solidFill>
                  <a:schemeClr val="tx1"/>
                </a:solidFill>
                <a:latin typeface="+mj-lt"/>
              </a:rPr>
              <a:t>Por ejemplo</a:t>
            </a:r>
            <a:r>
              <a:rPr lang="es-MX" sz="5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s-MX" sz="5400" dirty="0">
                <a:solidFill>
                  <a:schemeClr val="tx1"/>
                </a:solidFill>
                <a:latin typeface="+mj-lt"/>
              </a:rPr>
              <a:t>“Temperatura (K),”</a:t>
            </a:r>
            <a:endParaRPr lang="es-MX" sz="5400" dirty="0" smtClean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es-MX" sz="5400" dirty="0">
              <a:solidFill>
                <a:schemeClr val="tx1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s-MX" sz="5400" dirty="0" smtClean="0">
                <a:solidFill>
                  <a:schemeClr val="tx1"/>
                </a:solidFill>
                <a:latin typeface="+mj-lt"/>
              </a:rPr>
              <a:t>Poner el título de las Tablas encima de éstas. Tal y como se muestra en la Tabla 1.</a:t>
            </a:r>
            <a:endParaRPr lang="es-MX" sz="5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8851788" y="28358525"/>
            <a:ext cx="11043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000000"/>
                </a:solidFill>
                <a:latin typeface="+mj-lt"/>
                <a:cs typeface="Bell MT"/>
              </a:rPr>
              <a:t>Tabla 1. Ejemplo de ejecución del </a:t>
            </a:r>
            <a:r>
              <a:rPr lang="es-ES" sz="4400" dirty="0" smtClean="0">
                <a:solidFill>
                  <a:srgbClr val="000000"/>
                </a:solidFill>
                <a:latin typeface="+mj-lt"/>
                <a:cs typeface="Bell MT"/>
              </a:rPr>
              <a:t>sistema [2]</a:t>
            </a:r>
            <a:endParaRPr lang="es-ES" sz="4400" dirty="0" smtClean="0">
              <a:solidFill>
                <a:srgbClr val="000000"/>
              </a:solidFill>
              <a:latin typeface="+mj-lt"/>
              <a:cs typeface="Bell MT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170343" y="41228190"/>
            <a:ext cx="47490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Bell MT"/>
                <a:cs typeface="Bell MT"/>
              </a:rPr>
              <a:t>3er. </a:t>
            </a:r>
            <a:r>
              <a:rPr lang="es-ES" sz="2800" b="1" dirty="0" err="1" smtClean="0">
                <a:latin typeface="Bell MT"/>
                <a:cs typeface="Bell MT"/>
              </a:rPr>
              <a:t>Workshop</a:t>
            </a:r>
            <a:r>
              <a:rPr lang="es-ES" sz="2800" b="1" dirty="0" smtClean="0">
                <a:latin typeface="Bell MT"/>
                <a:cs typeface="Bell MT"/>
              </a:rPr>
              <a:t> CEMMAC</a:t>
            </a:r>
          </a:p>
          <a:p>
            <a:pPr algn="ctr"/>
            <a:r>
              <a:rPr lang="es-ES" sz="2800" b="1" dirty="0" smtClean="0">
                <a:latin typeface="Bell MT"/>
                <a:cs typeface="Bell MT"/>
              </a:rPr>
              <a:t>27-28 Sep. 2018</a:t>
            </a:r>
            <a:r>
              <a:rPr lang="es-ES" sz="2800" b="1" dirty="0" smtClean="0">
                <a:latin typeface="Bell MT"/>
                <a:cs typeface="Bell MT"/>
              </a:rPr>
              <a:t>,</a:t>
            </a:r>
          </a:p>
          <a:p>
            <a:pPr algn="ctr"/>
            <a:r>
              <a:rPr lang="es-ES" sz="2800" b="1" dirty="0" smtClean="0">
                <a:latin typeface="Bell MT"/>
                <a:cs typeface="Bell MT"/>
              </a:rPr>
              <a:t>Puebla, México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pic>
        <p:nvPicPr>
          <p:cNvPr id="32" name="Imagen 31" descr="nuevo-logo-buap-201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84" y="2270032"/>
            <a:ext cx="3564112" cy="3564112"/>
          </a:xfrm>
          <a:prstGeom prst="rect">
            <a:avLst/>
          </a:prstGeom>
        </p:spPr>
      </p:pic>
      <p:grpSp>
        <p:nvGrpSpPr>
          <p:cNvPr id="36" name="565 Grupo"/>
          <p:cNvGrpSpPr/>
          <p:nvPr/>
        </p:nvGrpSpPr>
        <p:grpSpPr>
          <a:xfrm>
            <a:off x="19618446" y="19664492"/>
            <a:ext cx="9122737" cy="6300406"/>
            <a:chOff x="4489376" y="3531924"/>
            <a:chExt cx="4530492" cy="2955288"/>
          </a:xfrm>
        </p:grpSpPr>
        <p:sp>
          <p:nvSpPr>
            <p:cNvPr id="37" name="Freihandform 209"/>
            <p:cNvSpPr/>
            <p:nvPr/>
          </p:nvSpPr>
          <p:spPr>
            <a:xfrm>
              <a:off x="5066565" y="3881786"/>
              <a:ext cx="3010077" cy="2605426"/>
            </a:xfrm>
            <a:custGeom>
              <a:avLst/>
              <a:gdLst>
                <a:gd name="connsiteX0" fmla="*/ 208357 w 3010077"/>
                <a:gd name="connsiteY0" fmla="*/ 2398037 h 2605426"/>
                <a:gd name="connsiteX1" fmla="*/ 227211 w 3010077"/>
                <a:gd name="connsiteY1" fmla="*/ 2341476 h 2605426"/>
                <a:gd name="connsiteX2" fmla="*/ 967 w 3010077"/>
                <a:gd name="connsiteY2" fmla="*/ 2218927 h 2605426"/>
                <a:gd name="connsiteX3" fmla="*/ 151796 w 3010077"/>
                <a:gd name="connsiteY3" fmla="*/ 1926696 h 2605426"/>
                <a:gd name="connsiteX4" fmla="*/ 302625 w 3010077"/>
                <a:gd name="connsiteY4" fmla="*/ 1615612 h 2605426"/>
                <a:gd name="connsiteX5" fmla="*/ 349759 w 3010077"/>
                <a:gd name="connsiteY5" fmla="*/ 1483637 h 2605426"/>
                <a:gd name="connsiteX6" fmla="*/ 312052 w 3010077"/>
                <a:gd name="connsiteY6" fmla="*/ 1389369 h 2605426"/>
                <a:gd name="connsiteX7" fmla="*/ 293198 w 3010077"/>
                <a:gd name="connsiteY7" fmla="*/ 1219686 h 2605426"/>
                <a:gd name="connsiteX8" fmla="*/ 349759 w 3010077"/>
                <a:gd name="connsiteY8" fmla="*/ 1153699 h 2605426"/>
                <a:gd name="connsiteX9" fmla="*/ 434600 w 3010077"/>
                <a:gd name="connsiteY9" fmla="*/ 748346 h 2605426"/>
                <a:gd name="connsiteX10" fmla="*/ 613710 w 3010077"/>
                <a:gd name="connsiteY10" fmla="*/ 418408 h 2605426"/>
                <a:gd name="connsiteX11" fmla="*/ 981355 w 3010077"/>
                <a:gd name="connsiteY11" fmla="*/ 154457 h 2605426"/>
                <a:gd name="connsiteX12" fmla="*/ 1480976 w 3010077"/>
                <a:gd name="connsiteY12" fmla="*/ 13055 h 2605426"/>
                <a:gd name="connsiteX13" fmla="*/ 1980596 w 3010077"/>
                <a:gd name="connsiteY13" fmla="*/ 31909 h 2605426"/>
                <a:gd name="connsiteX14" fmla="*/ 2489644 w 3010077"/>
                <a:gd name="connsiteY14" fmla="*/ 239299 h 2605426"/>
                <a:gd name="connsiteX15" fmla="*/ 2885569 w 3010077"/>
                <a:gd name="connsiteY15" fmla="*/ 701212 h 2605426"/>
                <a:gd name="connsiteX16" fmla="*/ 3008118 w 3010077"/>
                <a:gd name="connsiteY16" fmla="*/ 1408222 h 2605426"/>
                <a:gd name="connsiteX17" fmla="*/ 2810155 w 3010077"/>
                <a:gd name="connsiteY17" fmla="*/ 2002111 h 2605426"/>
                <a:gd name="connsiteX18" fmla="*/ 2649899 w 3010077"/>
                <a:gd name="connsiteY18" fmla="*/ 2209501 h 2605426"/>
                <a:gd name="connsiteX19" fmla="*/ 2517924 w 3010077"/>
                <a:gd name="connsiteY19" fmla="*/ 2454598 h 2605426"/>
                <a:gd name="connsiteX20" fmla="*/ 2527351 w 3010077"/>
                <a:gd name="connsiteY20" fmla="*/ 2605426 h 2605426"/>
                <a:gd name="connsiteX21" fmla="*/ 2527351 w 3010077"/>
                <a:gd name="connsiteY21" fmla="*/ 2605426 h 2605426"/>
                <a:gd name="connsiteX22" fmla="*/ 208357 w 3010077"/>
                <a:gd name="connsiteY22" fmla="*/ 2398037 h 260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10077" h="2605426">
                  <a:moveTo>
                    <a:pt x="208357" y="2398037"/>
                  </a:moveTo>
                  <a:cubicBezTo>
                    <a:pt x="235066" y="2384682"/>
                    <a:pt x="261776" y="2371328"/>
                    <a:pt x="227211" y="2341476"/>
                  </a:cubicBezTo>
                  <a:cubicBezTo>
                    <a:pt x="192646" y="2311624"/>
                    <a:pt x="13536" y="2288057"/>
                    <a:pt x="967" y="2218927"/>
                  </a:cubicBezTo>
                  <a:cubicBezTo>
                    <a:pt x="-11602" y="2149797"/>
                    <a:pt x="101520" y="2027248"/>
                    <a:pt x="151796" y="1926696"/>
                  </a:cubicBezTo>
                  <a:cubicBezTo>
                    <a:pt x="202072" y="1826144"/>
                    <a:pt x="269631" y="1689455"/>
                    <a:pt x="302625" y="1615612"/>
                  </a:cubicBezTo>
                  <a:cubicBezTo>
                    <a:pt x="335619" y="1541769"/>
                    <a:pt x="348188" y="1521344"/>
                    <a:pt x="349759" y="1483637"/>
                  </a:cubicBezTo>
                  <a:cubicBezTo>
                    <a:pt x="351330" y="1445930"/>
                    <a:pt x="321479" y="1433361"/>
                    <a:pt x="312052" y="1389369"/>
                  </a:cubicBezTo>
                  <a:cubicBezTo>
                    <a:pt x="302625" y="1345377"/>
                    <a:pt x="286914" y="1258964"/>
                    <a:pt x="293198" y="1219686"/>
                  </a:cubicBezTo>
                  <a:cubicBezTo>
                    <a:pt x="299483" y="1180408"/>
                    <a:pt x="326192" y="1232256"/>
                    <a:pt x="349759" y="1153699"/>
                  </a:cubicBezTo>
                  <a:cubicBezTo>
                    <a:pt x="373326" y="1075142"/>
                    <a:pt x="390608" y="870895"/>
                    <a:pt x="434600" y="748346"/>
                  </a:cubicBezTo>
                  <a:cubicBezTo>
                    <a:pt x="478592" y="625797"/>
                    <a:pt x="522584" y="517389"/>
                    <a:pt x="613710" y="418408"/>
                  </a:cubicBezTo>
                  <a:cubicBezTo>
                    <a:pt x="704836" y="319427"/>
                    <a:pt x="836811" y="222016"/>
                    <a:pt x="981355" y="154457"/>
                  </a:cubicBezTo>
                  <a:cubicBezTo>
                    <a:pt x="1125899" y="86898"/>
                    <a:pt x="1314436" y="33480"/>
                    <a:pt x="1480976" y="13055"/>
                  </a:cubicBezTo>
                  <a:cubicBezTo>
                    <a:pt x="1647516" y="-7370"/>
                    <a:pt x="1812485" y="-5798"/>
                    <a:pt x="1980596" y="31909"/>
                  </a:cubicBezTo>
                  <a:cubicBezTo>
                    <a:pt x="2148707" y="69616"/>
                    <a:pt x="2338815" y="127748"/>
                    <a:pt x="2489644" y="239299"/>
                  </a:cubicBezTo>
                  <a:cubicBezTo>
                    <a:pt x="2640473" y="350850"/>
                    <a:pt x="2799157" y="506391"/>
                    <a:pt x="2885569" y="701212"/>
                  </a:cubicBezTo>
                  <a:cubicBezTo>
                    <a:pt x="2971981" y="896032"/>
                    <a:pt x="3020687" y="1191405"/>
                    <a:pt x="3008118" y="1408222"/>
                  </a:cubicBezTo>
                  <a:cubicBezTo>
                    <a:pt x="2995549" y="1625039"/>
                    <a:pt x="2869858" y="1868564"/>
                    <a:pt x="2810155" y="2002111"/>
                  </a:cubicBezTo>
                  <a:cubicBezTo>
                    <a:pt x="2750452" y="2135658"/>
                    <a:pt x="2698604" y="2134086"/>
                    <a:pt x="2649899" y="2209501"/>
                  </a:cubicBezTo>
                  <a:cubicBezTo>
                    <a:pt x="2601194" y="2284915"/>
                    <a:pt x="2538349" y="2388610"/>
                    <a:pt x="2517924" y="2454598"/>
                  </a:cubicBezTo>
                  <a:cubicBezTo>
                    <a:pt x="2497499" y="2520586"/>
                    <a:pt x="2527351" y="2605426"/>
                    <a:pt x="2527351" y="2605426"/>
                  </a:cubicBezTo>
                  <a:lnTo>
                    <a:pt x="2527351" y="2605426"/>
                  </a:lnTo>
                  <a:lnTo>
                    <a:pt x="208357" y="2398037"/>
                  </a:lnTo>
                  <a:close/>
                </a:path>
              </a:pathLst>
            </a:custGeom>
            <a:solidFill>
              <a:srgbClr val="F7964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8" name="Gruppieren 210"/>
            <p:cNvGrpSpPr/>
            <p:nvPr/>
          </p:nvGrpSpPr>
          <p:grpSpPr>
            <a:xfrm>
              <a:off x="4489376" y="3531924"/>
              <a:ext cx="4530492" cy="2921412"/>
              <a:chOff x="2144801" y="3387908"/>
              <a:chExt cx="4530492" cy="2921412"/>
            </a:xfrm>
          </p:grpSpPr>
          <p:sp>
            <p:nvSpPr>
              <p:cNvPr id="39" name="Freihandform 211"/>
              <p:cNvSpPr/>
              <p:nvPr/>
            </p:nvSpPr>
            <p:spPr>
              <a:xfrm>
                <a:off x="4901449" y="4348490"/>
                <a:ext cx="665830" cy="1090254"/>
              </a:xfrm>
              <a:custGeom>
                <a:avLst/>
                <a:gdLst>
                  <a:gd name="connsiteX0" fmla="*/ 292231 w 631596"/>
                  <a:gd name="connsiteY0" fmla="*/ 54 h 1090254"/>
                  <a:gd name="connsiteX1" fmla="*/ 273377 w 631596"/>
                  <a:gd name="connsiteY1" fmla="*/ 47189 h 1090254"/>
                  <a:gd name="connsiteX2" fmla="*/ 263950 w 631596"/>
                  <a:gd name="connsiteY2" fmla="*/ 75469 h 1090254"/>
                  <a:gd name="connsiteX3" fmla="*/ 235670 w 631596"/>
                  <a:gd name="connsiteY3" fmla="*/ 103749 h 1090254"/>
                  <a:gd name="connsiteX4" fmla="*/ 188536 w 631596"/>
                  <a:gd name="connsiteY4" fmla="*/ 188591 h 1090254"/>
                  <a:gd name="connsiteX5" fmla="*/ 160255 w 631596"/>
                  <a:gd name="connsiteY5" fmla="*/ 207444 h 1090254"/>
                  <a:gd name="connsiteX6" fmla="*/ 131975 w 631596"/>
                  <a:gd name="connsiteY6" fmla="*/ 264005 h 1090254"/>
                  <a:gd name="connsiteX7" fmla="*/ 103695 w 631596"/>
                  <a:gd name="connsiteY7" fmla="*/ 282859 h 1090254"/>
                  <a:gd name="connsiteX8" fmla="*/ 75414 w 631596"/>
                  <a:gd name="connsiteY8" fmla="*/ 480822 h 1090254"/>
                  <a:gd name="connsiteX9" fmla="*/ 56561 w 631596"/>
                  <a:gd name="connsiteY9" fmla="*/ 537382 h 1090254"/>
                  <a:gd name="connsiteX10" fmla="*/ 47134 w 631596"/>
                  <a:gd name="connsiteY10" fmla="*/ 744772 h 1090254"/>
                  <a:gd name="connsiteX11" fmla="*/ 18853 w 631596"/>
                  <a:gd name="connsiteY11" fmla="*/ 829613 h 1090254"/>
                  <a:gd name="connsiteX12" fmla="*/ 9426 w 631596"/>
                  <a:gd name="connsiteY12" fmla="*/ 857894 h 1090254"/>
                  <a:gd name="connsiteX13" fmla="*/ 0 w 631596"/>
                  <a:gd name="connsiteY13" fmla="*/ 886174 h 1090254"/>
                  <a:gd name="connsiteX14" fmla="*/ 9426 w 631596"/>
                  <a:gd name="connsiteY14" fmla="*/ 914454 h 1090254"/>
                  <a:gd name="connsiteX15" fmla="*/ 141402 w 631596"/>
                  <a:gd name="connsiteY15" fmla="*/ 942735 h 1090254"/>
                  <a:gd name="connsiteX16" fmla="*/ 169682 w 631596"/>
                  <a:gd name="connsiteY16" fmla="*/ 961589 h 1090254"/>
                  <a:gd name="connsiteX17" fmla="*/ 188536 w 631596"/>
                  <a:gd name="connsiteY17" fmla="*/ 989869 h 1090254"/>
                  <a:gd name="connsiteX18" fmla="*/ 216816 w 631596"/>
                  <a:gd name="connsiteY18" fmla="*/ 999296 h 1090254"/>
                  <a:gd name="connsiteX19" fmla="*/ 254523 w 631596"/>
                  <a:gd name="connsiteY19" fmla="*/ 989869 h 1090254"/>
                  <a:gd name="connsiteX20" fmla="*/ 311084 w 631596"/>
                  <a:gd name="connsiteY20" fmla="*/ 971015 h 1090254"/>
                  <a:gd name="connsiteX21" fmla="*/ 395925 w 631596"/>
                  <a:gd name="connsiteY21" fmla="*/ 999296 h 1090254"/>
                  <a:gd name="connsiteX22" fmla="*/ 405352 w 631596"/>
                  <a:gd name="connsiteY22" fmla="*/ 1027576 h 1090254"/>
                  <a:gd name="connsiteX23" fmla="*/ 414779 w 631596"/>
                  <a:gd name="connsiteY23" fmla="*/ 1084137 h 1090254"/>
                  <a:gd name="connsiteX24" fmla="*/ 509047 w 631596"/>
                  <a:gd name="connsiteY24" fmla="*/ 1055857 h 1090254"/>
                  <a:gd name="connsiteX25" fmla="*/ 527901 w 631596"/>
                  <a:gd name="connsiteY25" fmla="*/ 1027576 h 1090254"/>
                  <a:gd name="connsiteX26" fmla="*/ 546754 w 631596"/>
                  <a:gd name="connsiteY26" fmla="*/ 971015 h 1090254"/>
                  <a:gd name="connsiteX27" fmla="*/ 565608 w 631596"/>
                  <a:gd name="connsiteY27" fmla="*/ 867320 h 1090254"/>
                  <a:gd name="connsiteX28" fmla="*/ 584462 w 631596"/>
                  <a:gd name="connsiteY28" fmla="*/ 839040 h 1090254"/>
                  <a:gd name="connsiteX29" fmla="*/ 593888 w 631596"/>
                  <a:gd name="connsiteY29" fmla="*/ 810760 h 1090254"/>
                  <a:gd name="connsiteX30" fmla="*/ 612742 w 631596"/>
                  <a:gd name="connsiteY30" fmla="*/ 782479 h 1090254"/>
                  <a:gd name="connsiteX31" fmla="*/ 631596 w 631596"/>
                  <a:gd name="connsiteY31" fmla="*/ 725918 h 1090254"/>
                  <a:gd name="connsiteX32" fmla="*/ 622169 w 631596"/>
                  <a:gd name="connsiteY32" fmla="*/ 612797 h 1090254"/>
                  <a:gd name="connsiteX33" fmla="*/ 593888 w 631596"/>
                  <a:gd name="connsiteY33" fmla="*/ 509102 h 1090254"/>
                  <a:gd name="connsiteX34" fmla="*/ 584462 w 631596"/>
                  <a:gd name="connsiteY34" fmla="*/ 480822 h 1090254"/>
                  <a:gd name="connsiteX35" fmla="*/ 565608 w 631596"/>
                  <a:gd name="connsiteY35" fmla="*/ 405407 h 1090254"/>
                  <a:gd name="connsiteX36" fmla="*/ 556181 w 631596"/>
                  <a:gd name="connsiteY36" fmla="*/ 377127 h 1090254"/>
                  <a:gd name="connsiteX37" fmla="*/ 527901 w 631596"/>
                  <a:gd name="connsiteY37" fmla="*/ 367700 h 1090254"/>
                  <a:gd name="connsiteX38" fmla="*/ 490194 w 631596"/>
                  <a:gd name="connsiteY38" fmla="*/ 254578 h 1090254"/>
                  <a:gd name="connsiteX39" fmla="*/ 480767 w 631596"/>
                  <a:gd name="connsiteY39" fmla="*/ 226298 h 1090254"/>
                  <a:gd name="connsiteX40" fmla="*/ 452486 w 631596"/>
                  <a:gd name="connsiteY40" fmla="*/ 207444 h 1090254"/>
                  <a:gd name="connsiteX41" fmla="*/ 424206 w 631596"/>
                  <a:gd name="connsiteY41" fmla="*/ 150883 h 1090254"/>
                  <a:gd name="connsiteX42" fmla="*/ 395925 w 631596"/>
                  <a:gd name="connsiteY42" fmla="*/ 84896 h 1090254"/>
                  <a:gd name="connsiteX43" fmla="*/ 339365 w 631596"/>
                  <a:gd name="connsiteY43" fmla="*/ 56615 h 1090254"/>
                  <a:gd name="connsiteX44" fmla="*/ 292231 w 631596"/>
                  <a:gd name="connsiteY44" fmla="*/ 54 h 1090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631596" h="1090254">
                    <a:moveTo>
                      <a:pt x="292231" y="54"/>
                    </a:moveTo>
                    <a:cubicBezTo>
                      <a:pt x="281233" y="-1517"/>
                      <a:pt x="279319" y="31344"/>
                      <a:pt x="273377" y="47189"/>
                    </a:cubicBezTo>
                    <a:cubicBezTo>
                      <a:pt x="269888" y="56493"/>
                      <a:pt x="269462" y="67201"/>
                      <a:pt x="263950" y="75469"/>
                    </a:cubicBezTo>
                    <a:cubicBezTo>
                      <a:pt x="256555" y="86561"/>
                      <a:pt x="245097" y="94322"/>
                      <a:pt x="235670" y="103749"/>
                    </a:cubicBezTo>
                    <a:cubicBezTo>
                      <a:pt x="225847" y="133219"/>
                      <a:pt x="216319" y="170070"/>
                      <a:pt x="188536" y="188591"/>
                    </a:cubicBezTo>
                    <a:lnTo>
                      <a:pt x="160255" y="207444"/>
                    </a:lnTo>
                    <a:cubicBezTo>
                      <a:pt x="152588" y="230448"/>
                      <a:pt x="150251" y="245729"/>
                      <a:pt x="131975" y="264005"/>
                    </a:cubicBezTo>
                    <a:cubicBezTo>
                      <a:pt x="123964" y="272016"/>
                      <a:pt x="113122" y="276574"/>
                      <a:pt x="103695" y="282859"/>
                    </a:cubicBezTo>
                    <a:cubicBezTo>
                      <a:pt x="60859" y="411362"/>
                      <a:pt x="107659" y="255104"/>
                      <a:pt x="75414" y="480822"/>
                    </a:cubicBezTo>
                    <a:cubicBezTo>
                      <a:pt x="72604" y="500495"/>
                      <a:pt x="56561" y="537382"/>
                      <a:pt x="56561" y="537382"/>
                    </a:cubicBezTo>
                    <a:cubicBezTo>
                      <a:pt x="53419" y="606512"/>
                      <a:pt x="54506" y="675964"/>
                      <a:pt x="47134" y="744772"/>
                    </a:cubicBezTo>
                    <a:cubicBezTo>
                      <a:pt x="47134" y="744774"/>
                      <a:pt x="23567" y="815471"/>
                      <a:pt x="18853" y="829613"/>
                    </a:cubicBezTo>
                    <a:lnTo>
                      <a:pt x="9426" y="857894"/>
                    </a:lnTo>
                    <a:lnTo>
                      <a:pt x="0" y="886174"/>
                    </a:lnTo>
                    <a:cubicBezTo>
                      <a:pt x="3142" y="895601"/>
                      <a:pt x="3219" y="906695"/>
                      <a:pt x="9426" y="914454"/>
                    </a:cubicBezTo>
                    <a:cubicBezTo>
                      <a:pt x="37819" y="949945"/>
                      <a:pt x="114547" y="940294"/>
                      <a:pt x="141402" y="942735"/>
                    </a:cubicBezTo>
                    <a:cubicBezTo>
                      <a:pt x="150829" y="949020"/>
                      <a:pt x="161671" y="953578"/>
                      <a:pt x="169682" y="961589"/>
                    </a:cubicBezTo>
                    <a:cubicBezTo>
                      <a:pt x="177693" y="969600"/>
                      <a:pt x="179689" y="982791"/>
                      <a:pt x="188536" y="989869"/>
                    </a:cubicBezTo>
                    <a:cubicBezTo>
                      <a:pt x="196295" y="996076"/>
                      <a:pt x="207389" y="996154"/>
                      <a:pt x="216816" y="999296"/>
                    </a:cubicBezTo>
                    <a:cubicBezTo>
                      <a:pt x="229385" y="996154"/>
                      <a:pt x="242114" y="993592"/>
                      <a:pt x="254523" y="989869"/>
                    </a:cubicBezTo>
                    <a:cubicBezTo>
                      <a:pt x="273558" y="984158"/>
                      <a:pt x="311084" y="971015"/>
                      <a:pt x="311084" y="971015"/>
                    </a:cubicBezTo>
                    <a:cubicBezTo>
                      <a:pt x="338685" y="975615"/>
                      <a:pt x="375532" y="973804"/>
                      <a:pt x="395925" y="999296"/>
                    </a:cubicBezTo>
                    <a:cubicBezTo>
                      <a:pt x="402132" y="1007055"/>
                      <a:pt x="402210" y="1018149"/>
                      <a:pt x="405352" y="1027576"/>
                    </a:cubicBezTo>
                    <a:cubicBezTo>
                      <a:pt x="408494" y="1046430"/>
                      <a:pt x="398571" y="1074007"/>
                      <a:pt x="414779" y="1084137"/>
                    </a:cubicBezTo>
                    <a:cubicBezTo>
                      <a:pt x="446087" y="1103704"/>
                      <a:pt x="485681" y="1071434"/>
                      <a:pt x="509047" y="1055857"/>
                    </a:cubicBezTo>
                    <a:cubicBezTo>
                      <a:pt x="515332" y="1046430"/>
                      <a:pt x="523300" y="1037929"/>
                      <a:pt x="527901" y="1027576"/>
                    </a:cubicBezTo>
                    <a:cubicBezTo>
                      <a:pt x="535972" y="1009415"/>
                      <a:pt x="546754" y="971015"/>
                      <a:pt x="546754" y="971015"/>
                    </a:cubicBezTo>
                    <a:cubicBezTo>
                      <a:pt x="550003" y="945020"/>
                      <a:pt x="551076" y="896383"/>
                      <a:pt x="565608" y="867320"/>
                    </a:cubicBezTo>
                    <a:cubicBezTo>
                      <a:pt x="570675" y="857187"/>
                      <a:pt x="578177" y="848467"/>
                      <a:pt x="584462" y="839040"/>
                    </a:cubicBezTo>
                    <a:cubicBezTo>
                      <a:pt x="587604" y="829613"/>
                      <a:pt x="589444" y="819648"/>
                      <a:pt x="593888" y="810760"/>
                    </a:cubicBezTo>
                    <a:cubicBezTo>
                      <a:pt x="598955" y="800626"/>
                      <a:pt x="608140" y="792832"/>
                      <a:pt x="612742" y="782479"/>
                    </a:cubicBezTo>
                    <a:cubicBezTo>
                      <a:pt x="620813" y="764318"/>
                      <a:pt x="631596" y="725918"/>
                      <a:pt x="631596" y="725918"/>
                    </a:cubicBezTo>
                    <a:cubicBezTo>
                      <a:pt x="628454" y="688211"/>
                      <a:pt x="626590" y="650376"/>
                      <a:pt x="622169" y="612797"/>
                    </a:cubicBezTo>
                    <a:cubicBezTo>
                      <a:pt x="617324" y="571611"/>
                      <a:pt x="607292" y="549314"/>
                      <a:pt x="593888" y="509102"/>
                    </a:cubicBezTo>
                    <a:cubicBezTo>
                      <a:pt x="590746" y="499675"/>
                      <a:pt x="586872" y="490462"/>
                      <a:pt x="584462" y="480822"/>
                    </a:cubicBezTo>
                    <a:cubicBezTo>
                      <a:pt x="578177" y="455684"/>
                      <a:pt x="573802" y="429989"/>
                      <a:pt x="565608" y="405407"/>
                    </a:cubicBezTo>
                    <a:cubicBezTo>
                      <a:pt x="562466" y="395980"/>
                      <a:pt x="563207" y="384153"/>
                      <a:pt x="556181" y="377127"/>
                    </a:cubicBezTo>
                    <a:cubicBezTo>
                      <a:pt x="549155" y="370101"/>
                      <a:pt x="537328" y="370842"/>
                      <a:pt x="527901" y="367700"/>
                    </a:cubicBezTo>
                    <a:lnTo>
                      <a:pt x="490194" y="254578"/>
                    </a:lnTo>
                    <a:cubicBezTo>
                      <a:pt x="487052" y="245151"/>
                      <a:pt x="489035" y="231810"/>
                      <a:pt x="480767" y="226298"/>
                    </a:cubicBezTo>
                    <a:lnTo>
                      <a:pt x="452486" y="207444"/>
                    </a:lnTo>
                    <a:cubicBezTo>
                      <a:pt x="431829" y="176458"/>
                      <a:pt x="433963" y="185034"/>
                      <a:pt x="424206" y="150883"/>
                    </a:cubicBezTo>
                    <a:cubicBezTo>
                      <a:pt x="415552" y="120593"/>
                      <a:pt x="418887" y="107858"/>
                      <a:pt x="395925" y="84896"/>
                    </a:cubicBezTo>
                    <a:cubicBezTo>
                      <a:pt x="368909" y="57880"/>
                      <a:pt x="370033" y="71949"/>
                      <a:pt x="339365" y="56615"/>
                    </a:cubicBezTo>
                    <a:cubicBezTo>
                      <a:pt x="298172" y="36019"/>
                      <a:pt x="303229" y="1625"/>
                      <a:pt x="292231" y="54"/>
                    </a:cubicBezTo>
                    <a:close/>
                  </a:path>
                </a:pathLst>
              </a:custGeom>
              <a:solidFill>
                <a:srgbClr val="F79646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0" name="Freihandform 212"/>
              <p:cNvSpPr/>
              <p:nvPr/>
            </p:nvSpPr>
            <p:spPr>
              <a:xfrm>
                <a:off x="4584412" y="4160008"/>
                <a:ext cx="634075" cy="1094386"/>
              </a:xfrm>
              <a:custGeom>
                <a:avLst/>
                <a:gdLst>
                  <a:gd name="connsiteX0" fmla="*/ 358218 w 622169"/>
                  <a:gd name="connsiteY0" fmla="*/ 0 h 1094386"/>
                  <a:gd name="connsiteX1" fmla="*/ 282804 w 622169"/>
                  <a:gd name="connsiteY1" fmla="*/ 18854 h 1094386"/>
                  <a:gd name="connsiteX2" fmla="*/ 226243 w 622169"/>
                  <a:gd name="connsiteY2" fmla="*/ 65988 h 1094386"/>
                  <a:gd name="connsiteX3" fmla="*/ 207389 w 622169"/>
                  <a:gd name="connsiteY3" fmla="*/ 94268 h 1094386"/>
                  <a:gd name="connsiteX4" fmla="*/ 197962 w 622169"/>
                  <a:gd name="connsiteY4" fmla="*/ 122548 h 1094386"/>
                  <a:gd name="connsiteX5" fmla="*/ 160255 w 622169"/>
                  <a:gd name="connsiteY5" fmla="*/ 179109 h 1094386"/>
                  <a:gd name="connsiteX6" fmla="*/ 141402 w 622169"/>
                  <a:gd name="connsiteY6" fmla="*/ 235670 h 1094386"/>
                  <a:gd name="connsiteX7" fmla="*/ 122548 w 622169"/>
                  <a:gd name="connsiteY7" fmla="*/ 320511 h 1094386"/>
                  <a:gd name="connsiteX8" fmla="*/ 84841 w 622169"/>
                  <a:gd name="connsiteY8" fmla="*/ 377072 h 1094386"/>
                  <a:gd name="connsiteX9" fmla="*/ 65987 w 622169"/>
                  <a:gd name="connsiteY9" fmla="*/ 405353 h 1094386"/>
                  <a:gd name="connsiteX10" fmla="*/ 47134 w 622169"/>
                  <a:gd name="connsiteY10" fmla="*/ 461913 h 1094386"/>
                  <a:gd name="connsiteX11" fmla="*/ 56560 w 622169"/>
                  <a:gd name="connsiteY11" fmla="*/ 546755 h 1094386"/>
                  <a:gd name="connsiteX12" fmla="*/ 47134 w 622169"/>
                  <a:gd name="connsiteY12" fmla="*/ 659876 h 1094386"/>
                  <a:gd name="connsiteX13" fmla="*/ 37707 w 622169"/>
                  <a:gd name="connsiteY13" fmla="*/ 688157 h 1094386"/>
                  <a:gd name="connsiteX14" fmla="*/ 28280 w 622169"/>
                  <a:gd name="connsiteY14" fmla="*/ 725864 h 1094386"/>
                  <a:gd name="connsiteX15" fmla="*/ 18853 w 622169"/>
                  <a:gd name="connsiteY15" fmla="*/ 848412 h 1094386"/>
                  <a:gd name="connsiteX16" fmla="*/ 0 w 622169"/>
                  <a:gd name="connsiteY16" fmla="*/ 980388 h 1094386"/>
                  <a:gd name="connsiteX17" fmla="*/ 56560 w 622169"/>
                  <a:gd name="connsiteY17" fmla="*/ 1018095 h 1094386"/>
                  <a:gd name="connsiteX18" fmla="*/ 75414 w 622169"/>
                  <a:gd name="connsiteY18" fmla="*/ 1046375 h 1094386"/>
                  <a:gd name="connsiteX19" fmla="*/ 235670 w 622169"/>
                  <a:gd name="connsiteY19" fmla="*/ 1055802 h 1094386"/>
                  <a:gd name="connsiteX20" fmla="*/ 367645 w 622169"/>
                  <a:gd name="connsiteY20" fmla="*/ 1084082 h 1094386"/>
                  <a:gd name="connsiteX21" fmla="*/ 377072 w 622169"/>
                  <a:gd name="connsiteY21" fmla="*/ 1055802 h 1094386"/>
                  <a:gd name="connsiteX22" fmla="*/ 405352 w 622169"/>
                  <a:gd name="connsiteY22" fmla="*/ 923827 h 1094386"/>
                  <a:gd name="connsiteX23" fmla="*/ 414779 w 622169"/>
                  <a:gd name="connsiteY23" fmla="*/ 838986 h 1094386"/>
                  <a:gd name="connsiteX24" fmla="*/ 424206 w 622169"/>
                  <a:gd name="connsiteY24" fmla="*/ 810705 h 1094386"/>
                  <a:gd name="connsiteX25" fmla="*/ 443059 w 622169"/>
                  <a:gd name="connsiteY25" fmla="*/ 716437 h 1094386"/>
                  <a:gd name="connsiteX26" fmla="*/ 452486 w 622169"/>
                  <a:gd name="connsiteY26" fmla="*/ 518474 h 1094386"/>
                  <a:gd name="connsiteX27" fmla="*/ 471340 w 622169"/>
                  <a:gd name="connsiteY27" fmla="*/ 461913 h 1094386"/>
                  <a:gd name="connsiteX28" fmla="*/ 509047 w 622169"/>
                  <a:gd name="connsiteY28" fmla="*/ 405353 h 1094386"/>
                  <a:gd name="connsiteX29" fmla="*/ 537327 w 622169"/>
                  <a:gd name="connsiteY29" fmla="*/ 348792 h 1094386"/>
                  <a:gd name="connsiteX30" fmla="*/ 575035 w 622169"/>
                  <a:gd name="connsiteY30" fmla="*/ 292231 h 1094386"/>
                  <a:gd name="connsiteX31" fmla="*/ 612742 w 622169"/>
                  <a:gd name="connsiteY31" fmla="*/ 254524 h 1094386"/>
                  <a:gd name="connsiteX32" fmla="*/ 622169 w 622169"/>
                  <a:gd name="connsiteY32" fmla="*/ 226243 h 1094386"/>
                  <a:gd name="connsiteX33" fmla="*/ 612742 w 622169"/>
                  <a:gd name="connsiteY33" fmla="*/ 188536 h 1094386"/>
                  <a:gd name="connsiteX34" fmla="*/ 584461 w 622169"/>
                  <a:gd name="connsiteY34" fmla="*/ 179109 h 1094386"/>
                  <a:gd name="connsiteX35" fmla="*/ 556181 w 622169"/>
                  <a:gd name="connsiteY35" fmla="*/ 160256 h 1094386"/>
                  <a:gd name="connsiteX36" fmla="*/ 527901 w 622169"/>
                  <a:gd name="connsiteY36" fmla="*/ 103695 h 1094386"/>
                  <a:gd name="connsiteX37" fmla="*/ 499620 w 622169"/>
                  <a:gd name="connsiteY37" fmla="*/ 94268 h 1094386"/>
                  <a:gd name="connsiteX38" fmla="*/ 480767 w 622169"/>
                  <a:gd name="connsiteY38" fmla="*/ 65988 h 1094386"/>
                  <a:gd name="connsiteX39" fmla="*/ 395925 w 622169"/>
                  <a:gd name="connsiteY39" fmla="*/ 28280 h 1094386"/>
                  <a:gd name="connsiteX40" fmla="*/ 367645 w 622169"/>
                  <a:gd name="connsiteY40" fmla="*/ 18854 h 1094386"/>
                  <a:gd name="connsiteX41" fmla="*/ 339364 w 622169"/>
                  <a:gd name="connsiteY41" fmla="*/ 9427 h 1094386"/>
                  <a:gd name="connsiteX42" fmla="*/ 358218 w 622169"/>
                  <a:gd name="connsiteY42" fmla="*/ 0 h 109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622169" h="1094386">
                    <a:moveTo>
                      <a:pt x="358218" y="0"/>
                    </a:moveTo>
                    <a:cubicBezTo>
                      <a:pt x="340288" y="3586"/>
                      <a:pt x="302130" y="9191"/>
                      <a:pt x="282804" y="18854"/>
                    </a:cubicBezTo>
                    <a:cubicBezTo>
                      <a:pt x="261614" y="29449"/>
                      <a:pt x="241138" y="48114"/>
                      <a:pt x="226243" y="65988"/>
                    </a:cubicBezTo>
                    <a:cubicBezTo>
                      <a:pt x="218990" y="74692"/>
                      <a:pt x="212456" y="84135"/>
                      <a:pt x="207389" y="94268"/>
                    </a:cubicBezTo>
                    <a:cubicBezTo>
                      <a:pt x="202945" y="103156"/>
                      <a:pt x="202788" y="113862"/>
                      <a:pt x="197962" y="122548"/>
                    </a:cubicBezTo>
                    <a:cubicBezTo>
                      <a:pt x="186958" y="142356"/>
                      <a:pt x="160255" y="179109"/>
                      <a:pt x="160255" y="179109"/>
                    </a:cubicBezTo>
                    <a:cubicBezTo>
                      <a:pt x="153971" y="197963"/>
                      <a:pt x="144669" y="216067"/>
                      <a:pt x="141402" y="235670"/>
                    </a:cubicBezTo>
                    <a:cubicBezTo>
                      <a:pt x="138844" y="251019"/>
                      <a:pt x="133599" y="300619"/>
                      <a:pt x="122548" y="320511"/>
                    </a:cubicBezTo>
                    <a:cubicBezTo>
                      <a:pt x="111544" y="340319"/>
                      <a:pt x="97410" y="358218"/>
                      <a:pt x="84841" y="377072"/>
                    </a:cubicBezTo>
                    <a:cubicBezTo>
                      <a:pt x="78556" y="386499"/>
                      <a:pt x="69570" y="394605"/>
                      <a:pt x="65987" y="405353"/>
                    </a:cubicBezTo>
                    <a:lnTo>
                      <a:pt x="47134" y="461913"/>
                    </a:lnTo>
                    <a:cubicBezTo>
                      <a:pt x="69129" y="527901"/>
                      <a:pt x="72272" y="499620"/>
                      <a:pt x="56560" y="546755"/>
                    </a:cubicBezTo>
                    <a:cubicBezTo>
                      <a:pt x="53418" y="584462"/>
                      <a:pt x="52135" y="622370"/>
                      <a:pt x="47134" y="659876"/>
                    </a:cubicBezTo>
                    <a:cubicBezTo>
                      <a:pt x="45821" y="669726"/>
                      <a:pt x="40437" y="678602"/>
                      <a:pt x="37707" y="688157"/>
                    </a:cubicBezTo>
                    <a:cubicBezTo>
                      <a:pt x="34148" y="700614"/>
                      <a:pt x="31422" y="713295"/>
                      <a:pt x="28280" y="725864"/>
                    </a:cubicBezTo>
                    <a:cubicBezTo>
                      <a:pt x="25138" y="766713"/>
                      <a:pt x="22255" y="807584"/>
                      <a:pt x="18853" y="848412"/>
                    </a:cubicBezTo>
                    <a:cubicBezTo>
                      <a:pt x="9674" y="958560"/>
                      <a:pt x="20072" y="920166"/>
                      <a:pt x="0" y="980388"/>
                    </a:cubicBezTo>
                    <a:cubicBezTo>
                      <a:pt x="18853" y="992957"/>
                      <a:pt x="43991" y="999242"/>
                      <a:pt x="56560" y="1018095"/>
                    </a:cubicBezTo>
                    <a:cubicBezTo>
                      <a:pt x="62845" y="1027522"/>
                      <a:pt x="64327" y="1044041"/>
                      <a:pt x="75414" y="1046375"/>
                    </a:cubicBezTo>
                    <a:cubicBezTo>
                      <a:pt x="127777" y="1057399"/>
                      <a:pt x="182251" y="1052660"/>
                      <a:pt x="235670" y="1055802"/>
                    </a:cubicBezTo>
                    <a:cubicBezTo>
                      <a:pt x="313309" y="1107562"/>
                      <a:pt x="269746" y="1096320"/>
                      <a:pt x="367645" y="1084082"/>
                    </a:cubicBezTo>
                    <a:cubicBezTo>
                      <a:pt x="370787" y="1074655"/>
                      <a:pt x="374458" y="1065388"/>
                      <a:pt x="377072" y="1055802"/>
                    </a:cubicBezTo>
                    <a:cubicBezTo>
                      <a:pt x="391257" y="1003790"/>
                      <a:pt x="398528" y="975006"/>
                      <a:pt x="405352" y="923827"/>
                    </a:cubicBezTo>
                    <a:cubicBezTo>
                      <a:pt x="409113" y="895622"/>
                      <a:pt x="410101" y="867053"/>
                      <a:pt x="414779" y="838986"/>
                    </a:cubicBezTo>
                    <a:cubicBezTo>
                      <a:pt x="416413" y="829184"/>
                      <a:pt x="421972" y="820387"/>
                      <a:pt x="424206" y="810705"/>
                    </a:cubicBezTo>
                    <a:cubicBezTo>
                      <a:pt x="431411" y="779481"/>
                      <a:pt x="443059" y="716437"/>
                      <a:pt x="443059" y="716437"/>
                    </a:cubicBezTo>
                    <a:cubicBezTo>
                      <a:pt x="446201" y="650449"/>
                      <a:pt x="445190" y="584132"/>
                      <a:pt x="452486" y="518474"/>
                    </a:cubicBezTo>
                    <a:cubicBezTo>
                      <a:pt x="454681" y="498722"/>
                      <a:pt x="460316" y="478449"/>
                      <a:pt x="471340" y="461913"/>
                    </a:cubicBezTo>
                    <a:lnTo>
                      <a:pt x="509047" y="405353"/>
                    </a:lnTo>
                    <a:cubicBezTo>
                      <a:pt x="532742" y="334267"/>
                      <a:pt x="500779" y="421889"/>
                      <a:pt x="537327" y="348792"/>
                    </a:cubicBezTo>
                    <a:cubicBezTo>
                      <a:pt x="564611" y="294223"/>
                      <a:pt x="521426" y="345838"/>
                      <a:pt x="575035" y="292231"/>
                    </a:cubicBezTo>
                    <a:cubicBezTo>
                      <a:pt x="600170" y="216819"/>
                      <a:pt x="562467" y="304799"/>
                      <a:pt x="612742" y="254524"/>
                    </a:cubicBezTo>
                    <a:cubicBezTo>
                      <a:pt x="619768" y="247498"/>
                      <a:pt x="619027" y="235670"/>
                      <a:pt x="622169" y="226243"/>
                    </a:cubicBezTo>
                    <a:cubicBezTo>
                      <a:pt x="619027" y="213674"/>
                      <a:pt x="620836" y="198653"/>
                      <a:pt x="612742" y="188536"/>
                    </a:cubicBezTo>
                    <a:cubicBezTo>
                      <a:pt x="606534" y="180777"/>
                      <a:pt x="593349" y="183553"/>
                      <a:pt x="584461" y="179109"/>
                    </a:cubicBezTo>
                    <a:cubicBezTo>
                      <a:pt x="574328" y="174042"/>
                      <a:pt x="565608" y="166540"/>
                      <a:pt x="556181" y="160256"/>
                    </a:cubicBezTo>
                    <a:cubicBezTo>
                      <a:pt x="549971" y="141627"/>
                      <a:pt x="544513" y="116985"/>
                      <a:pt x="527901" y="103695"/>
                    </a:cubicBezTo>
                    <a:cubicBezTo>
                      <a:pt x="520142" y="97487"/>
                      <a:pt x="509047" y="97410"/>
                      <a:pt x="499620" y="94268"/>
                    </a:cubicBezTo>
                    <a:cubicBezTo>
                      <a:pt x="493336" y="84841"/>
                      <a:pt x="488778" y="73999"/>
                      <a:pt x="480767" y="65988"/>
                    </a:cubicBezTo>
                    <a:cubicBezTo>
                      <a:pt x="458359" y="43580"/>
                      <a:pt x="423927" y="37614"/>
                      <a:pt x="395925" y="28280"/>
                    </a:cubicBezTo>
                    <a:lnTo>
                      <a:pt x="367645" y="18854"/>
                    </a:lnTo>
                    <a:cubicBezTo>
                      <a:pt x="358218" y="15712"/>
                      <a:pt x="349301" y="9427"/>
                      <a:pt x="339364" y="9427"/>
                    </a:cubicBezTo>
                    <a:lnTo>
                      <a:pt x="358218" y="0"/>
                    </a:lnTo>
                    <a:close/>
                  </a:path>
                </a:pathLst>
              </a:custGeom>
              <a:solidFill>
                <a:srgbClr val="FFFF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auto">
              <a:xfrm>
                <a:off x="3277448" y="3904039"/>
                <a:ext cx="1144677" cy="954903"/>
              </a:xfrm>
              <a:custGeom>
                <a:avLst/>
                <a:gdLst>
                  <a:gd name="T0" fmla="*/ 210 w 1367"/>
                  <a:gd name="T1" fmla="*/ 992 h 992"/>
                  <a:gd name="T2" fmla="*/ 98 w 1367"/>
                  <a:gd name="T3" fmla="*/ 944 h 992"/>
                  <a:gd name="T4" fmla="*/ 34 w 1367"/>
                  <a:gd name="T5" fmla="*/ 800 h 992"/>
                  <a:gd name="T6" fmla="*/ 18 w 1367"/>
                  <a:gd name="T7" fmla="*/ 752 h 992"/>
                  <a:gd name="T8" fmla="*/ 10 w 1367"/>
                  <a:gd name="T9" fmla="*/ 728 h 992"/>
                  <a:gd name="T10" fmla="*/ 98 w 1367"/>
                  <a:gd name="T11" fmla="*/ 448 h 992"/>
                  <a:gd name="T12" fmla="*/ 210 w 1367"/>
                  <a:gd name="T13" fmla="*/ 352 h 992"/>
                  <a:gd name="T14" fmla="*/ 258 w 1367"/>
                  <a:gd name="T15" fmla="*/ 336 h 992"/>
                  <a:gd name="T16" fmla="*/ 282 w 1367"/>
                  <a:gd name="T17" fmla="*/ 328 h 992"/>
                  <a:gd name="T18" fmla="*/ 322 w 1367"/>
                  <a:gd name="T19" fmla="*/ 288 h 992"/>
                  <a:gd name="T20" fmla="*/ 362 w 1367"/>
                  <a:gd name="T21" fmla="*/ 256 h 992"/>
                  <a:gd name="T22" fmla="*/ 666 w 1367"/>
                  <a:gd name="T23" fmla="*/ 120 h 992"/>
                  <a:gd name="T24" fmla="*/ 682 w 1367"/>
                  <a:gd name="T25" fmla="*/ 96 h 992"/>
                  <a:gd name="T26" fmla="*/ 714 w 1367"/>
                  <a:gd name="T27" fmla="*/ 88 h 992"/>
                  <a:gd name="T28" fmla="*/ 810 w 1367"/>
                  <a:gd name="T29" fmla="*/ 48 h 992"/>
                  <a:gd name="T30" fmla="*/ 842 w 1367"/>
                  <a:gd name="T31" fmla="*/ 56 h 992"/>
                  <a:gd name="T32" fmla="*/ 866 w 1367"/>
                  <a:gd name="T33" fmla="*/ 72 h 992"/>
                  <a:gd name="T34" fmla="*/ 898 w 1367"/>
                  <a:gd name="T35" fmla="*/ 56 h 992"/>
                  <a:gd name="T36" fmla="*/ 954 w 1367"/>
                  <a:gd name="T37" fmla="*/ 40 h 992"/>
                  <a:gd name="T38" fmla="*/ 978 w 1367"/>
                  <a:gd name="T39" fmla="*/ 24 h 992"/>
                  <a:gd name="T40" fmla="*/ 1074 w 1367"/>
                  <a:gd name="T41" fmla="*/ 16 h 992"/>
                  <a:gd name="T42" fmla="*/ 1186 w 1367"/>
                  <a:gd name="T43" fmla="*/ 0 h 992"/>
                  <a:gd name="T44" fmla="*/ 1298 w 1367"/>
                  <a:gd name="T45" fmla="*/ 32 h 992"/>
                  <a:gd name="T46" fmla="*/ 1322 w 1367"/>
                  <a:gd name="T47" fmla="*/ 40 h 992"/>
                  <a:gd name="T48" fmla="*/ 1306 w 1367"/>
                  <a:gd name="T49" fmla="*/ 112 h 992"/>
                  <a:gd name="T50" fmla="*/ 1250 w 1367"/>
                  <a:gd name="T51" fmla="*/ 184 h 992"/>
                  <a:gd name="T52" fmla="*/ 1242 w 1367"/>
                  <a:gd name="T53" fmla="*/ 208 h 992"/>
                  <a:gd name="T54" fmla="*/ 1202 w 1367"/>
                  <a:gd name="T55" fmla="*/ 256 h 992"/>
                  <a:gd name="T56" fmla="*/ 1090 w 1367"/>
                  <a:gd name="T57" fmla="*/ 448 h 992"/>
                  <a:gd name="T58" fmla="*/ 994 w 1367"/>
                  <a:gd name="T59" fmla="*/ 600 h 992"/>
                  <a:gd name="T60" fmla="*/ 858 w 1367"/>
                  <a:gd name="T61" fmla="*/ 880 h 992"/>
                  <a:gd name="T62" fmla="*/ 810 w 1367"/>
                  <a:gd name="T63" fmla="*/ 848 h 992"/>
                  <a:gd name="T64" fmla="*/ 762 w 1367"/>
                  <a:gd name="T65" fmla="*/ 832 h 992"/>
                  <a:gd name="T66" fmla="*/ 738 w 1367"/>
                  <a:gd name="T67" fmla="*/ 840 h 992"/>
                  <a:gd name="T68" fmla="*/ 754 w 1367"/>
                  <a:gd name="T69" fmla="*/ 888 h 992"/>
                  <a:gd name="T70" fmla="*/ 738 w 1367"/>
                  <a:gd name="T71" fmla="*/ 920 h 992"/>
                  <a:gd name="T72" fmla="*/ 690 w 1367"/>
                  <a:gd name="T73" fmla="*/ 936 h 992"/>
                  <a:gd name="T74" fmla="*/ 642 w 1367"/>
                  <a:gd name="T75" fmla="*/ 960 h 992"/>
                  <a:gd name="T76" fmla="*/ 498 w 1367"/>
                  <a:gd name="T77" fmla="*/ 944 h 992"/>
                  <a:gd name="T78" fmla="*/ 490 w 1367"/>
                  <a:gd name="T79" fmla="*/ 920 h 992"/>
                  <a:gd name="T80" fmla="*/ 306 w 1367"/>
                  <a:gd name="T81" fmla="*/ 880 h 992"/>
                  <a:gd name="T82" fmla="*/ 234 w 1367"/>
                  <a:gd name="T83" fmla="*/ 832 h 992"/>
                  <a:gd name="T84" fmla="*/ 154 w 1367"/>
                  <a:gd name="T85" fmla="*/ 880 h 992"/>
                  <a:gd name="T86" fmla="*/ 98 w 1367"/>
                  <a:gd name="T87" fmla="*/ 928 h 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7" h="992">
                    <a:moveTo>
                      <a:pt x="210" y="992"/>
                    </a:moveTo>
                    <a:cubicBezTo>
                      <a:pt x="156" y="956"/>
                      <a:pt x="157" y="964"/>
                      <a:pt x="98" y="944"/>
                    </a:cubicBezTo>
                    <a:cubicBezTo>
                      <a:pt x="81" y="894"/>
                      <a:pt x="51" y="851"/>
                      <a:pt x="34" y="800"/>
                    </a:cubicBezTo>
                    <a:cubicBezTo>
                      <a:pt x="29" y="784"/>
                      <a:pt x="23" y="768"/>
                      <a:pt x="18" y="752"/>
                    </a:cubicBezTo>
                    <a:cubicBezTo>
                      <a:pt x="15" y="744"/>
                      <a:pt x="10" y="728"/>
                      <a:pt x="10" y="728"/>
                    </a:cubicBezTo>
                    <a:cubicBezTo>
                      <a:pt x="15" y="620"/>
                      <a:pt x="0" y="513"/>
                      <a:pt x="98" y="448"/>
                    </a:cubicBezTo>
                    <a:cubicBezTo>
                      <a:pt x="124" y="410"/>
                      <a:pt x="165" y="367"/>
                      <a:pt x="210" y="352"/>
                    </a:cubicBezTo>
                    <a:cubicBezTo>
                      <a:pt x="226" y="347"/>
                      <a:pt x="242" y="341"/>
                      <a:pt x="258" y="336"/>
                    </a:cubicBezTo>
                    <a:cubicBezTo>
                      <a:pt x="266" y="333"/>
                      <a:pt x="282" y="328"/>
                      <a:pt x="282" y="328"/>
                    </a:cubicBezTo>
                    <a:cubicBezTo>
                      <a:pt x="321" y="250"/>
                      <a:pt x="273" y="327"/>
                      <a:pt x="322" y="288"/>
                    </a:cubicBezTo>
                    <a:cubicBezTo>
                      <a:pt x="374" y="247"/>
                      <a:pt x="302" y="276"/>
                      <a:pt x="362" y="256"/>
                    </a:cubicBezTo>
                    <a:cubicBezTo>
                      <a:pt x="445" y="173"/>
                      <a:pt x="552" y="134"/>
                      <a:pt x="666" y="120"/>
                    </a:cubicBezTo>
                    <a:cubicBezTo>
                      <a:pt x="671" y="112"/>
                      <a:pt x="674" y="101"/>
                      <a:pt x="682" y="96"/>
                    </a:cubicBezTo>
                    <a:cubicBezTo>
                      <a:pt x="691" y="90"/>
                      <a:pt x="703" y="91"/>
                      <a:pt x="714" y="88"/>
                    </a:cubicBezTo>
                    <a:cubicBezTo>
                      <a:pt x="751" y="77"/>
                      <a:pt x="779" y="69"/>
                      <a:pt x="810" y="48"/>
                    </a:cubicBezTo>
                    <a:cubicBezTo>
                      <a:pt x="821" y="51"/>
                      <a:pt x="832" y="52"/>
                      <a:pt x="842" y="56"/>
                    </a:cubicBezTo>
                    <a:cubicBezTo>
                      <a:pt x="851" y="60"/>
                      <a:pt x="856" y="72"/>
                      <a:pt x="866" y="72"/>
                    </a:cubicBezTo>
                    <a:cubicBezTo>
                      <a:pt x="878" y="72"/>
                      <a:pt x="887" y="60"/>
                      <a:pt x="898" y="56"/>
                    </a:cubicBezTo>
                    <a:cubicBezTo>
                      <a:pt x="919" y="48"/>
                      <a:pt x="935" y="50"/>
                      <a:pt x="954" y="40"/>
                    </a:cubicBezTo>
                    <a:cubicBezTo>
                      <a:pt x="963" y="36"/>
                      <a:pt x="969" y="26"/>
                      <a:pt x="978" y="24"/>
                    </a:cubicBezTo>
                    <a:cubicBezTo>
                      <a:pt x="1009" y="18"/>
                      <a:pt x="1042" y="19"/>
                      <a:pt x="1074" y="16"/>
                    </a:cubicBezTo>
                    <a:cubicBezTo>
                      <a:pt x="1117" y="5"/>
                      <a:pt x="1149" y="25"/>
                      <a:pt x="1186" y="0"/>
                    </a:cubicBezTo>
                    <a:cubicBezTo>
                      <a:pt x="1266" y="20"/>
                      <a:pt x="1229" y="9"/>
                      <a:pt x="1298" y="32"/>
                    </a:cubicBezTo>
                    <a:cubicBezTo>
                      <a:pt x="1306" y="35"/>
                      <a:pt x="1322" y="40"/>
                      <a:pt x="1322" y="40"/>
                    </a:cubicBezTo>
                    <a:cubicBezTo>
                      <a:pt x="1367" y="85"/>
                      <a:pt x="1366" y="92"/>
                      <a:pt x="1306" y="112"/>
                    </a:cubicBezTo>
                    <a:cubicBezTo>
                      <a:pt x="1268" y="150"/>
                      <a:pt x="1288" y="127"/>
                      <a:pt x="1250" y="184"/>
                    </a:cubicBezTo>
                    <a:cubicBezTo>
                      <a:pt x="1245" y="191"/>
                      <a:pt x="1247" y="201"/>
                      <a:pt x="1242" y="208"/>
                    </a:cubicBezTo>
                    <a:cubicBezTo>
                      <a:pt x="1207" y="261"/>
                      <a:pt x="1228" y="204"/>
                      <a:pt x="1202" y="256"/>
                    </a:cubicBezTo>
                    <a:cubicBezTo>
                      <a:pt x="1167" y="326"/>
                      <a:pt x="1185" y="424"/>
                      <a:pt x="1090" y="448"/>
                    </a:cubicBezTo>
                    <a:cubicBezTo>
                      <a:pt x="1035" y="485"/>
                      <a:pt x="1048" y="564"/>
                      <a:pt x="994" y="600"/>
                    </a:cubicBezTo>
                    <a:cubicBezTo>
                      <a:pt x="986" y="718"/>
                      <a:pt x="985" y="838"/>
                      <a:pt x="858" y="880"/>
                    </a:cubicBezTo>
                    <a:cubicBezTo>
                      <a:pt x="842" y="869"/>
                      <a:pt x="828" y="854"/>
                      <a:pt x="810" y="848"/>
                    </a:cubicBezTo>
                    <a:cubicBezTo>
                      <a:pt x="794" y="843"/>
                      <a:pt x="762" y="832"/>
                      <a:pt x="762" y="832"/>
                    </a:cubicBezTo>
                    <a:cubicBezTo>
                      <a:pt x="754" y="835"/>
                      <a:pt x="739" y="832"/>
                      <a:pt x="738" y="840"/>
                    </a:cubicBezTo>
                    <a:cubicBezTo>
                      <a:pt x="736" y="857"/>
                      <a:pt x="754" y="888"/>
                      <a:pt x="754" y="888"/>
                    </a:cubicBezTo>
                    <a:cubicBezTo>
                      <a:pt x="749" y="899"/>
                      <a:pt x="748" y="913"/>
                      <a:pt x="738" y="920"/>
                    </a:cubicBezTo>
                    <a:cubicBezTo>
                      <a:pt x="725" y="930"/>
                      <a:pt x="704" y="927"/>
                      <a:pt x="690" y="936"/>
                    </a:cubicBezTo>
                    <a:cubicBezTo>
                      <a:pt x="659" y="957"/>
                      <a:pt x="675" y="949"/>
                      <a:pt x="642" y="960"/>
                    </a:cubicBezTo>
                    <a:cubicBezTo>
                      <a:pt x="594" y="955"/>
                      <a:pt x="545" y="956"/>
                      <a:pt x="498" y="944"/>
                    </a:cubicBezTo>
                    <a:cubicBezTo>
                      <a:pt x="490" y="942"/>
                      <a:pt x="497" y="924"/>
                      <a:pt x="490" y="920"/>
                    </a:cubicBezTo>
                    <a:cubicBezTo>
                      <a:pt x="442" y="893"/>
                      <a:pt x="360" y="886"/>
                      <a:pt x="306" y="880"/>
                    </a:cubicBezTo>
                    <a:cubicBezTo>
                      <a:pt x="282" y="856"/>
                      <a:pt x="262" y="851"/>
                      <a:pt x="234" y="832"/>
                    </a:cubicBezTo>
                    <a:cubicBezTo>
                      <a:pt x="210" y="868"/>
                      <a:pt x="197" y="871"/>
                      <a:pt x="154" y="880"/>
                    </a:cubicBezTo>
                    <a:cubicBezTo>
                      <a:pt x="138" y="905"/>
                      <a:pt x="124" y="915"/>
                      <a:pt x="98" y="928"/>
                    </a:cubicBezTo>
                  </a:path>
                </a:pathLst>
              </a:cu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2" name="Freeform 67"/>
              <p:cNvSpPr>
                <a:spLocks/>
              </p:cNvSpPr>
              <p:nvPr/>
            </p:nvSpPr>
            <p:spPr bwMode="auto">
              <a:xfrm>
                <a:off x="3708662" y="4666935"/>
                <a:ext cx="989090" cy="680110"/>
              </a:xfrm>
              <a:custGeom>
                <a:avLst/>
                <a:gdLst>
                  <a:gd name="T0" fmla="*/ 10 w 1182"/>
                  <a:gd name="T1" fmla="*/ 418 h 706"/>
                  <a:gd name="T2" fmla="*/ 82 w 1182"/>
                  <a:gd name="T3" fmla="*/ 250 h 706"/>
                  <a:gd name="T4" fmla="*/ 146 w 1182"/>
                  <a:gd name="T5" fmla="*/ 210 h 706"/>
                  <a:gd name="T6" fmla="*/ 242 w 1182"/>
                  <a:gd name="T7" fmla="*/ 154 h 706"/>
                  <a:gd name="T8" fmla="*/ 266 w 1182"/>
                  <a:gd name="T9" fmla="*/ 138 h 706"/>
                  <a:gd name="T10" fmla="*/ 370 w 1182"/>
                  <a:gd name="T11" fmla="*/ 130 h 706"/>
                  <a:gd name="T12" fmla="*/ 458 w 1182"/>
                  <a:gd name="T13" fmla="*/ 106 h 706"/>
                  <a:gd name="T14" fmla="*/ 506 w 1182"/>
                  <a:gd name="T15" fmla="*/ 90 h 706"/>
                  <a:gd name="T16" fmla="*/ 682 w 1182"/>
                  <a:gd name="T17" fmla="*/ 34 h 706"/>
                  <a:gd name="T18" fmla="*/ 986 w 1182"/>
                  <a:gd name="T19" fmla="*/ 58 h 706"/>
                  <a:gd name="T20" fmla="*/ 1130 w 1182"/>
                  <a:gd name="T21" fmla="*/ 66 h 706"/>
                  <a:gd name="T22" fmla="*/ 1106 w 1182"/>
                  <a:gd name="T23" fmla="*/ 298 h 706"/>
                  <a:gd name="T24" fmla="*/ 1098 w 1182"/>
                  <a:gd name="T25" fmla="*/ 346 h 706"/>
                  <a:gd name="T26" fmla="*/ 1026 w 1182"/>
                  <a:gd name="T27" fmla="*/ 554 h 706"/>
                  <a:gd name="T28" fmla="*/ 930 w 1182"/>
                  <a:gd name="T29" fmla="*/ 562 h 706"/>
                  <a:gd name="T30" fmla="*/ 754 w 1182"/>
                  <a:gd name="T31" fmla="*/ 578 h 706"/>
                  <a:gd name="T32" fmla="*/ 682 w 1182"/>
                  <a:gd name="T33" fmla="*/ 578 h 706"/>
                  <a:gd name="T34" fmla="*/ 650 w 1182"/>
                  <a:gd name="T35" fmla="*/ 650 h 706"/>
                  <a:gd name="T36" fmla="*/ 586 w 1182"/>
                  <a:gd name="T37" fmla="*/ 674 h 706"/>
                  <a:gd name="T38" fmla="*/ 514 w 1182"/>
                  <a:gd name="T39" fmla="*/ 706 h 706"/>
                  <a:gd name="T40" fmla="*/ 394 w 1182"/>
                  <a:gd name="T41" fmla="*/ 658 h 706"/>
                  <a:gd name="T42" fmla="*/ 346 w 1182"/>
                  <a:gd name="T43" fmla="*/ 594 h 706"/>
                  <a:gd name="T44" fmla="*/ 298 w 1182"/>
                  <a:gd name="T45" fmla="*/ 562 h 706"/>
                  <a:gd name="T46" fmla="*/ 274 w 1182"/>
                  <a:gd name="T47" fmla="*/ 546 h 706"/>
                  <a:gd name="T48" fmla="*/ 162 w 1182"/>
                  <a:gd name="T49" fmla="*/ 506 h 706"/>
                  <a:gd name="T50" fmla="*/ 98 w 1182"/>
                  <a:gd name="T51" fmla="*/ 458 h 706"/>
                  <a:gd name="T52" fmla="*/ 42 w 1182"/>
                  <a:gd name="T53" fmla="*/ 450 h 706"/>
                  <a:gd name="T54" fmla="*/ 2 w 1182"/>
                  <a:gd name="T55" fmla="*/ 418 h 706"/>
                  <a:gd name="T56" fmla="*/ 10 w 1182"/>
                  <a:gd name="T57" fmla="*/ 41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82" h="706">
                    <a:moveTo>
                      <a:pt x="10" y="418"/>
                    </a:moveTo>
                    <a:cubicBezTo>
                      <a:pt x="16" y="357"/>
                      <a:pt x="11" y="274"/>
                      <a:pt x="82" y="250"/>
                    </a:cubicBezTo>
                    <a:cubicBezTo>
                      <a:pt x="120" y="192"/>
                      <a:pt x="66" y="263"/>
                      <a:pt x="146" y="210"/>
                    </a:cubicBezTo>
                    <a:cubicBezTo>
                      <a:pt x="178" y="189"/>
                      <a:pt x="209" y="176"/>
                      <a:pt x="242" y="154"/>
                    </a:cubicBezTo>
                    <a:cubicBezTo>
                      <a:pt x="250" y="149"/>
                      <a:pt x="256" y="139"/>
                      <a:pt x="266" y="138"/>
                    </a:cubicBezTo>
                    <a:cubicBezTo>
                      <a:pt x="301" y="135"/>
                      <a:pt x="335" y="133"/>
                      <a:pt x="370" y="130"/>
                    </a:cubicBezTo>
                    <a:cubicBezTo>
                      <a:pt x="399" y="123"/>
                      <a:pt x="429" y="115"/>
                      <a:pt x="458" y="106"/>
                    </a:cubicBezTo>
                    <a:cubicBezTo>
                      <a:pt x="474" y="101"/>
                      <a:pt x="506" y="90"/>
                      <a:pt x="506" y="90"/>
                    </a:cubicBezTo>
                    <a:cubicBezTo>
                      <a:pt x="540" y="39"/>
                      <a:pt x="626" y="40"/>
                      <a:pt x="682" y="34"/>
                    </a:cubicBezTo>
                    <a:cubicBezTo>
                      <a:pt x="785" y="0"/>
                      <a:pt x="889" y="26"/>
                      <a:pt x="986" y="58"/>
                    </a:cubicBezTo>
                    <a:cubicBezTo>
                      <a:pt x="1032" y="73"/>
                      <a:pt x="1082" y="63"/>
                      <a:pt x="1130" y="66"/>
                    </a:cubicBezTo>
                    <a:cubicBezTo>
                      <a:pt x="1182" y="144"/>
                      <a:pt x="1132" y="221"/>
                      <a:pt x="1106" y="298"/>
                    </a:cubicBezTo>
                    <a:cubicBezTo>
                      <a:pt x="1101" y="313"/>
                      <a:pt x="1100" y="330"/>
                      <a:pt x="1098" y="346"/>
                    </a:cubicBezTo>
                    <a:cubicBezTo>
                      <a:pt x="1093" y="388"/>
                      <a:pt x="1100" y="544"/>
                      <a:pt x="1026" y="554"/>
                    </a:cubicBezTo>
                    <a:cubicBezTo>
                      <a:pt x="994" y="558"/>
                      <a:pt x="962" y="559"/>
                      <a:pt x="930" y="562"/>
                    </a:cubicBezTo>
                    <a:cubicBezTo>
                      <a:pt x="873" y="619"/>
                      <a:pt x="853" y="590"/>
                      <a:pt x="754" y="578"/>
                    </a:cubicBezTo>
                    <a:cubicBezTo>
                      <a:pt x="732" y="571"/>
                      <a:pt x="705" y="558"/>
                      <a:pt x="682" y="578"/>
                    </a:cubicBezTo>
                    <a:cubicBezTo>
                      <a:pt x="662" y="595"/>
                      <a:pt x="669" y="631"/>
                      <a:pt x="650" y="650"/>
                    </a:cubicBezTo>
                    <a:cubicBezTo>
                      <a:pt x="628" y="672"/>
                      <a:pt x="617" y="666"/>
                      <a:pt x="586" y="674"/>
                    </a:cubicBezTo>
                    <a:cubicBezTo>
                      <a:pt x="559" y="681"/>
                      <a:pt x="540" y="697"/>
                      <a:pt x="514" y="706"/>
                    </a:cubicBezTo>
                    <a:cubicBezTo>
                      <a:pt x="458" y="695"/>
                      <a:pt x="423" y="702"/>
                      <a:pt x="394" y="658"/>
                    </a:cubicBezTo>
                    <a:cubicBezTo>
                      <a:pt x="382" y="611"/>
                      <a:pt x="385" y="615"/>
                      <a:pt x="346" y="594"/>
                    </a:cubicBezTo>
                    <a:cubicBezTo>
                      <a:pt x="329" y="585"/>
                      <a:pt x="314" y="573"/>
                      <a:pt x="298" y="562"/>
                    </a:cubicBezTo>
                    <a:cubicBezTo>
                      <a:pt x="290" y="557"/>
                      <a:pt x="274" y="546"/>
                      <a:pt x="274" y="546"/>
                    </a:cubicBezTo>
                    <a:cubicBezTo>
                      <a:pt x="245" y="502"/>
                      <a:pt x="218" y="512"/>
                      <a:pt x="162" y="506"/>
                    </a:cubicBezTo>
                    <a:cubicBezTo>
                      <a:pt x="125" y="494"/>
                      <a:pt x="131" y="468"/>
                      <a:pt x="98" y="458"/>
                    </a:cubicBezTo>
                    <a:cubicBezTo>
                      <a:pt x="80" y="453"/>
                      <a:pt x="61" y="453"/>
                      <a:pt x="42" y="450"/>
                    </a:cubicBezTo>
                    <a:cubicBezTo>
                      <a:pt x="15" y="410"/>
                      <a:pt x="41" y="437"/>
                      <a:pt x="2" y="418"/>
                    </a:cubicBezTo>
                    <a:cubicBezTo>
                      <a:pt x="0" y="417"/>
                      <a:pt x="7" y="418"/>
                      <a:pt x="10" y="418"/>
                    </a:cubicBezTo>
                    <a:close/>
                  </a:path>
                </a:pathLst>
              </a:custGeom>
              <a:solidFill>
                <a:srgbClr val="C0504D">
                  <a:lumMod val="60000"/>
                  <a:lumOff val="40000"/>
                </a:srgbClr>
              </a:solidFill>
              <a:ln>
                <a:noFill/>
              </a:ln>
              <a:effectLst/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3" name="Freeform 68"/>
              <p:cNvSpPr>
                <a:spLocks/>
              </p:cNvSpPr>
              <p:nvPr/>
            </p:nvSpPr>
            <p:spPr bwMode="auto">
              <a:xfrm>
                <a:off x="4270376" y="4015259"/>
                <a:ext cx="714611" cy="728199"/>
              </a:xfrm>
              <a:custGeom>
                <a:avLst/>
                <a:gdLst>
                  <a:gd name="T0" fmla="*/ 24 w 818"/>
                  <a:gd name="T1" fmla="*/ 680 h 757"/>
                  <a:gd name="T2" fmla="*/ 8 w 818"/>
                  <a:gd name="T3" fmla="*/ 632 h 757"/>
                  <a:gd name="T4" fmla="*/ 24 w 818"/>
                  <a:gd name="T5" fmla="*/ 656 h 757"/>
                  <a:gd name="T6" fmla="*/ 0 w 818"/>
                  <a:gd name="T7" fmla="*/ 640 h 757"/>
                  <a:gd name="T8" fmla="*/ 16 w 818"/>
                  <a:gd name="T9" fmla="*/ 616 h 757"/>
                  <a:gd name="T10" fmla="*/ 24 w 818"/>
                  <a:gd name="T11" fmla="*/ 592 h 757"/>
                  <a:gd name="T12" fmla="*/ 72 w 818"/>
                  <a:gd name="T13" fmla="*/ 560 h 757"/>
                  <a:gd name="T14" fmla="*/ 104 w 818"/>
                  <a:gd name="T15" fmla="*/ 520 h 757"/>
                  <a:gd name="T16" fmla="*/ 160 w 818"/>
                  <a:gd name="T17" fmla="*/ 456 h 757"/>
                  <a:gd name="T18" fmla="*/ 200 w 818"/>
                  <a:gd name="T19" fmla="*/ 328 h 757"/>
                  <a:gd name="T20" fmla="*/ 216 w 818"/>
                  <a:gd name="T21" fmla="*/ 264 h 757"/>
                  <a:gd name="T22" fmla="*/ 280 w 818"/>
                  <a:gd name="T23" fmla="*/ 200 h 757"/>
                  <a:gd name="T24" fmla="*/ 344 w 818"/>
                  <a:gd name="T25" fmla="*/ 144 h 757"/>
                  <a:gd name="T26" fmla="*/ 416 w 818"/>
                  <a:gd name="T27" fmla="*/ 64 h 757"/>
                  <a:gd name="T28" fmla="*/ 456 w 818"/>
                  <a:gd name="T29" fmla="*/ 0 h 757"/>
                  <a:gd name="T30" fmla="*/ 552 w 818"/>
                  <a:gd name="T31" fmla="*/ 48 h 757"/>
                  <a:gd name="T32" fmla="*/ 624 w 818"/>
                  <a:gd name="T33" fmla="*/ 72 h 757"/>
                  <a:gd name="T34" fmla="*/ 712 w 818"/>
                  <a:gd name="T35" fmla="*/ 96 h 757"/>
                  <a:gd name="T36" fmla="*/ 736 w 818"/>
                  <a:gd name="T37" fmla="*/ 112 h 757"/>
                  <a:gd name="T38" fmla="*/ 752 w 818"/>
                  <a:gd name="T39" fmla="*/ 136 h 757"/>
                  <a:gd name="T40" fmla="*/ 800 w 818"/>
                  <a:gd name="T41" fmla="*/ 160 h 757"/>
                  <a:gd name="T42" fmla="*/ 816 w 818"/>
                  <a:gd name="T43" fmla="*/ 184 h 757"/>
                  <a:gd name="T44" fmla="*/ 792 w 818"/>
                  <a:gd name="T45" fmla="*/ 192 h 757"/>
                  <a:gd name="T46" fmla="*/ 720 w 818"/>
                  <a:gd name="T47" fmla="*/ 208 h 757"/>
                  <a:gd name="T48" fmla="*/ 656 w 818"/>
                  <a:gd name="T49" fmla="*/ 248 h 757"/>
                  <a:gd name="T50" fmla="*/ 632 w 818"/>
                  <a:gd name="T51" fmla="*/ 256 h 757"/>
                  <a:gd name="T52" fmla="*/ 560 w 818"/>
                  <a:gd name="T53" fmla="*/ 400 h 757"/>
                  <a:gd name="T54" fmla="*/ 544 w 818"/>
                  <a:gd name="T55" fmla="*/ 424 h 757"/>
                  <a:gd name="T56" fmla="*/ 536 w 818"/>
                  <a:gd name="T57" fmla="*/ 496 h 757"/>
                  <a:gd name="T58" fmla="*/ 464 w 818"/>
                  <a:gd name="T59" fmla="*/ 512 h 757"/>
                  <a:gd name="T60" fmla="*/ 448 w 818"/>
                  <a:gd name="T61" fmla="*/ 560 h 757"/>
                  <a:gd name="T62" fmla="*/ 440 w 818"/>
                  <a:gd name="T63" fmla="*/ 584 h 757"/>
                  <a:gd name="T64" fmla="*/ 256 w 818"/>
                  <a:gd name="T65" fmla="*/ 696 h 757"/>
                  <a:gd name="T66" fmla="*/ 16 w 818"/>
                  <a:gd name="T67" fmla="*/ 688 h 757"/>
                  <a:gd name="T68" fmla="*/ 24 w 818"/>
                  <a:gd name="T69" fmla="*/ 680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18" h="757">
                    <a:moveTo>
                      <a:pt x="24" y="680"/>
                    </a:moveTo>
                    <a:cubicBezTo>
                      <a:pt x="19" y="664"/>
                      <a:pt x="13" y="648"/>
                      <a:pt x="8" y="632"/>
                    </a:cubicBezTo>
                    <a:cubicBezTo>
                      <a:pt x="5" y="623"/>
                      <a:pt x="31" y="649"/>
                      <a:pt x="24" y="656"/>
                    </a:cubicBezTo>
                    <a:cubicBezTo>
                      <a:pt x="17" y="663"/>
                      <a:pt x="8" y="645"/>
                      <a:pt x="0" y="640"/>
                    </a:cubicBezTo>
                    <a:cubicBezTo>
                      <a:pt x="5" y="632"/>
                      <a:pt x="12" y="625"/>
                      <a:pt x="16" y="616"/>
                    </a:cubicBezTo>
                    <a:cubicBezTo>
                      <a:pt x="20" y="608"/>
                      <a:pt x="18" y="598"/>
                      <a:pt x="24" y="592"/>
                    </a:cubicBezTo>
                    <a:cubicBezTo>
                      <a:pt x="38" y="578"/>
                      <a:pt x="72" y="560"/>
                      <a:pt x="72" y="560"/>
                    </a:cubicBezTo>
                    <a:cubicBezTo>
                      <a:pt x="90" y="506"/>
                      <a:pt x="65" y="565"/>
                      <a:pt x="104" y="520"/>
                    </a:cubicBezTo>
                    <a:cubicBezTo>
                      <a:pt x="169" y="445"/>
                      <a:pt x="106" y="492"/>
                      <a:pt x="160" y="456"/>
                    </a:cubicBezTo>
                    <a:cubicBezTo>
                      <a:pt x="174" y="414"/>
                      <a:pt x="189" y="371"/>
                      <a:pt x="200" y="328"/>
                    </a:cubicBezTo>
                    <a:cubicBezTo>
                      <a:pt x="202" y="322"/>
                      <a:pt x="209" y="275"/>
                      <a:pt x="216" y="264"/>
                    </a:cubicBezTo>
                    <a:cubicBezTo>
                      <a:pt x="233" y="239"/>
                      <a:pt x="257" y="219"/>
                      <a:pt x="280" y="200"/>
                    </a:cubicBezTo>
                    <a:cubicBezTo>
                      <a:pt x="307" y="177"/>
                      <a:pt x="310" y="155"/>
                      <a:pt x="344" y="144"/>
                    </a:cubicBezTo>
                    <a:cubicBezTo>
                      <a:pt x="369" y="107"/>
                      <a:pt x="376" y="77"/>
                      <a:pt x="416" y="64"/>
                    </a:cubicBezTo>
                    <a:cubicBezTo>
                      <a:pt x="435" y="7"/>
                      <a:pt x="418" y="25"/>
                      <a:pt x="456" y="0"/>
                    </a:cubicBezTo>
                    <a:cubicBezTo>
                      <a:pt x="491" y="12"/>
                      <a:pt x="519" y="33"/>
                      <a:pt x="552" y="48"/>
                    </a:cubicBezTo>
                    <a:cubicBezTo>
                      <a:pt x="575" y="58"/>
                      <a:pt x="600" y="64"/>
                      <a:pt x="624" y="72"/>
                    </a:cubicBezTo>
                    <a:cubicBezTo>
                      <a:pt x="653" y="82"/>
                      <a:pt x="712" y="96"/>
                      <a:pt x="712" y="96"/>
                    </a:cubicBezTo>
                    <a:cubicBezTo>
                      <a:pt x="720" y="101"/>
                      <a:pt x="729" y="105"/>
                      <a:pt x="736" y="112"/>
                    </a:cubicBezTo>
                    <a:cubicBezTo>
                      <a:pt x="743" y="119"/>
                      <a:pt x="744" y="130"/>
                      <a:pt x="752" y="136"/>
                    </a:cubicBezTo>
                    <a:cubicBezTo>
                      <a:pt x="766" y="147"/>
                      <a:pt x="785" y="150"/>
                      <a:pt x="800" y="160"/>
                    </a:cubicBezTo>
                    <a:cubicBezTo>
                      <a:pt x="805" y="168"/>
                      <a:pt x="818" y="175"/>
                      <a:pt x="816" y="184"/>
                    </a:cubicBezTo>
                    <a:cubicBezTo>
                      <a:pt x="814" y="192"/>
                      <a:pt x="800" y="190"/>
                      <a:pt x="792" y="192"/>
                    </a:cubicBezTo>
                    <a:cubicBezTo>
                      <a:pt x="708" y="211"/>
                      <a:pt x="774" y="190"/>
                      <a:pt x="720" y="208"/>
                    </a:cubicBezTo>
                    <a:cubicBezTo>
                      <a:pt x="695" y="246"/>
                      <a:pt x="713" y="229"/>
                      <a:pt x="656" y="248"/>
                    </a:cubicBezTo>
                    <a:cubicBezTo>
                      <a:pt x="648" y="251"/>
                      <a:pt x="632" y="256"/>
                      <a:pt x="632" y="256"/>
                    </a:cubicBezTo>
                    <a:cubicBezTo>
                      <a:pt x="615" y="308"/>
                      <a:pt x="608" y="368"/>
                      <a:pt x="560" y="400"/>
                    </a:cubicBezTo>
                    <a:cubicBezTo>
                      <a:pt x="555" y="408"/>
                      <a:pt x="546" y="415"/>
                      <a:pt x="544" y="424"/>
                    </a:cubicBezTo>
                    <a:cubicBezTo>
                      <a:pt x="538" y="447"/>
                      <a:pt x="545" y="474"/>
                      <a:pt x="536" y="496"/>
                    </a:cubicBezTo>
                    <a:cubicBezTo>
                      <a:pt x="533" y="502"/>
                      <a:pt x="479" y="510"/>
                      <a:pt x="464" y="512"/>
                    </a:cubicBezTo>
                    <a:cubicBezTo>
                      <a:pt x="459" y="528"/>
                      <a:pt x="453" y="544"/>
                      <a:pt x="448" y="560"/>
                    </a:cubicBezTo>
                    <a:cubicBezTo>
                      <a:pt x="445" y="568"/>
                      <a:pt x="440" y="584"/>
                      <a:pt x="440" y="584"/>
                    </a:cubicBezTo>
                    <a:cubicBezTo>
                      <a:pt x="428" y="757"/>
                      <a:pt x="442" y="716"/>
                      <a:pt x="256" y="696"/>
                    </a:cubicBezTo>
                    <a:cubicBezTo>
                      <a:pt x="140" y="657"/>
                      <a:pt x="251" y="688"/>
                      <a:pt x="16" y="688"/>
                    </a:cubicBezTo>
                    <a:cubicBezTo>
                      <a:pt x="12" y="688"/>
                      <a:pt x="21" y="683"/>
                      <a:pt x="24" y="68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ffectLst/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4" name="Freeform 69"/>
              <p:cNvSpPr>
                <a:spLocks/>
              </p:cNvSpPr>
              <p:nvPr/>
            </p:nvSpPr>
            <p:spPr bwMode="auto">
              <a:xfrm>
                <a:off x="3942598" y="3937712"/>
                <a:ext cx="720843" cy="879335"/>
              </a:xfrm>
              <a:custGeom>
                <a:avLst/>
                <a:gdLst>
                  <a:gd name="T0" fmla="*/ 23 w 713"/>
                  <a:gd name="T1" fmla="*/ 864 h 887"/>
                  <a:gd name="T2" fmla="*/ 167 w 713"/>
                  <a:gd name="T3" fmla="*/ 816 h 887"/>
                  <a:gd name="T4" fmla="*/ 279 w 713"/>
                  <a:gd name="T5" fmla="*/ 776 h 887"/>
                  <a:gd name="T6" fmla="*/ 295 w 713"/>
                  <a:gd name="T7" fmla="*/ 728 h 887"/>
                  <a:gd name="T8" fmla="*/ 303 w 713"/>
                  <a:gd name="T9" fmla="*/ 656 h 887"/>
                  <a:gd name="T10" fmla="*/ 327 w 713"/>
                  <a:gd name="T11" fmla="*/ 640 h 887"/>
                  <a:gd name="T12" fmla="*/ 343 w 713"/>
                  <a:gd name="T13" fmla="*/ 616 h 887"/>
                  <a:gd name="T14" fmla="*/ 391 w 713"/>
                  <a:gd name="T15" fmla="*/ 584 h 887"/>
                  <a:gd name="T16" fmla="*/ 407 w 713"/>
                  <a:gd name="T17" fmla="*/ 560 h 887"/>
                  <a:gd name="T18" fmla="*/ 431 w 713"/>
                  <a:gd name="T19" fmla="*/ 544 h 887"/>
                  <a:gd name="T20" fmla="*/ 455 w 713"/>
                  <a:gd name="T21" fmla="*/ 488 h 887"/>
                  <a:gd name="T22" fmla="*/ 479 w 713"/>
                  <a:gd name="T23" fmla="*/ 368 h 887"/>
                  <a:gd name="T24" fmla="*/ 503 w 713"/>
                  <a:gd name="T25" fmla="*/ 344 h 887"/>
                  <a:gd name="T26" fmla="*/ 575 w 713"/>
                  <a:gd name="T27" fmla="*/ 256 h 887"/>
                  <a:gd name="T28" fmla="*/ 671 w 713"/>
                  <a:gd name="T29" fmla="*/ 144 h 887"/>
                  <a:gd name="T30" fmla="*/ 687 w 713"/>
                  <a:gd name="T31" fmla="*/ 120 h 887"/>
                  <a:gd name="T32" fmla="*/ 711 w 713"/>
                  <a:gd name="T33" fmla="*/ 104 h 887"/>
                  <a:gd name="T34" fmla="*/ 695 w 713"/>
                  <a:gd name="T35" fmla="*/ 80 h 887"/>
                  <a:gd name="T36" fmla="*/ 647 w 713"/>
                  <a:gd name="T37" fmla="*/ 48 h 887"/>
                  <a:gd name="T38" fmla="*/ 599 w 713"/>
                  <a:gd name="T39" fmla="*/ 32 h 887"/>
                  <a:gd name="T40" fmla="*/ 527 w 713"/>
                  <a:gd name="T41" fmla="*/ 0 h 887"/>
                  <a:gd name="T42" fmla="*/ 503 w 713"/>
                  <a:gd name="T43" fmla="*/ 16 h 887"/>
                  <a:gd name="T44" fmla="*/ 471 w 713"/>
                  <a:gd name="T45" fmla="*/ 24 h 887"/>
                  <a:gd name="T46" fmla="*/ 423 w 713"/>
                  <a:gd name="T47" fmla="*/ 32 h 887"/>
                  <a:gd name="T48" fmla="*/ 439 w 713"/>
                  <a:gd name="T49" fmla="*/ 56 h 887"/>
                  <a:gd name="T50" fmla="*/ 423 w 713"/>
                  <a:gd name="T51" fmla="*/ 104 h 887"/>
                  <a:gd name="T52" fmla="*/ 327 w 713"/>
                  <a:gd name="T53" fmla="*/ 248 h 887"/>
                  <a:gd name="T54" fmla="*/ 279 w 713"/>
                  <a:gd name="T55" fmla="*/ 344 h 887"/>
                  <a:gd name="T56" fmla="*/ 263 w 713"/>
                  <a:gd name="T57" fmla="*/ 424 h 887"/>
                  <a:gd name="T58" fmla="*/ 215 w 713"/>
                  <a:gd name="T59" fmla="*/ 456 h 887"/>
                  <a:gd name="T60" fmla="*/ 199 w 713"/>
                  <a:gd name="T61" fmla="*/ 480 h 887"/>
                  <a:gd name="T62" fmla="*/ 175 w 713"/>
                  <a:gd name="T63" fmla="*/ 496 h 887"/>
                  <a:gd name="T64" fmla="*/ 167 w 713"/>
                  <a:gd name="T65" fmla="*/ 520 h 887"/>
                  <a:gd name="T66" fmla="*/ 135 w 713"/>
                  <a:gd name="T67" fmla="*/ 568 h 887"/>
                  <a:gd name="T68" fmla="*/ 87 w 713"/>
                  <a:gd name="T69" fmla="*/ 696 h 887"/>
                  <a:gd name="T70" fmla="*/ 79 w 713"/>
                  <a:gd name="T71" fmla="*/ 816 h 887"/>
                  <a:gd name="T72" fmla="*/ 71 w 713"/>
                  <a:gd name="T73" fmla="*/ 840 h 887"/>
                  <a:gd name="T74" fmla="*/ 23 w 713"/>
                  <a:gd name="T75" fmla="*/ 856 h 887"/>
                  <a:gd name="T76" fmla="*/ 23 w 713"/>
                  <a:gd name="T77" fmla="*/ 864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3" h="887">
                    <a:moveTo>
                      <a:pt x="23" y="864"/>
                    </a:moveTo>
                    <a:cubicBezTo>
                      <a:pt x="70" y="845"/>
                      <a:pt x="119" y="832"/>
                      <a:pt x="167" y="816"/>
                    </a:cubicBezTo>
                    <a:cubicBezTo>
                      <a:pt x="215" y="800"/>
                      <a:pt x="239" y="803"/>
                      <a:pt x="279" y="776"/>
                    </a:cubicBezTo>
                    <a:cubicBezTo>
                      <a:pt x="284" y="760"/>
                      <a:pt x="293" y="745"/>
                      <a:pt x="295" y="728"/>
                    </a:cubicBezTo>
                    <a:cubicBezTo>
                      <a:pt x="298" y="704"/>
                      <a:pt x="295" y="679"/>
                      <a:pt x="303" y="656"/>
                    </a:cubicBezTo>
                    <a:cubicBezTo>
                      <a:pt x="306" y="647"/>
                      <a:pt x="319" y="645"/>
                      <a:pt x="327" y="640"/>
                    </a:cubicBezTo>
                    <a:cubicBezTo>
                      <a:pt x="332" y="632"/>
                      <a:pt x="336" y="622"/>
                      <a:pt x="343" y="616"/>
                    </a:cubicBezTo>
                    <a:cubicBezTo>
                      <a:pt x="357" y="603"/>
                      <a:pt x="391" y="584"/>
                      <a:pt x="391" y="584"/>
                    </a:cubicBezTo>
                    <a:cubicBezTo>
                      <a:pt x="396" y="576"/>
                      <a:pt x="400" y="567"/>
                      <a:pt x="407" y="560"/>
                    </a:cubicBezTo>
                    <a:cubicBezTo>
                      <a:pt x="414" y="553"/>
                      <a:pt x="425" y="551"/>
                      <a:pt x="431" y="544"/>
                    </a:cubicBezTo>
                    <a:cubicBezTo>
                      <a:pt x="442" y="531"/>
                      <a:pt x="449" y="505"/>
                      <a:pt x="455" y="488"/>
                    </a:cubicBezTo>
                    <a:cubicBezTo>
                      <a:pt x="459" y="460"/>
                      <a:pt x="465" y="396"/>
                      <a:pt x="479" y="368"/>
                    </a:cubicBezTo>
                    <a:cubicBezTo>
                      <a:pt x="484" y="358"/>
                      <a:pt x="496" y="353"/>
                      <a:pt x="503" y="344"/>
                    </a:cubicBezTo>
                    <a:cubicBezTo>
                      <a:pt x="532" y="307"/>
                      <a:pt x="538" y="280"/>
                      <a:pt x="575" y="256"/>
                    </a:cubicBezTo>
                    <a:cubicBezTo>
                      <a:pt x="602" y="215"/>
                      <a:pt x="630" y="171"/>
                      <a:pt x="671" y="144"/>
                    </a:cubicBezTo>
                    <a:cubicBezTo>
                      <a:pt x="676" y="136"/>
                      <a:pt x="680" y="127"/>
                      <a:pt x="687" y="120"/>
                    </a:cubicBezTo>
                    <a:cubicBezTo>
                      <a:pt x="694" y="113"/>
                      <a:pt x="709" y="113"/>
                      <a:pt x="711" y="104"/>
                    </a:cubicBezTo>
                    <a:cubicBezTo>
                      <a:pt x="713" y="95"/>
                      <a:pt x="702" y="86"/>
                      <a:pt x="695" y="80"/>
                    </a:cubicBezTo>
                    <a:cubicBezTo>
                      <a:pt x="681" y="67"/>
                      <a:pt x="663" y="59"/>
                      <a:pt x="647" y="48"/>
                    </a:cubicBezTo>
                    <a:cubicBezTo>
                      <a:pt x="633" y="39"/>
                      <a:pt x="615" y="37"/>
                      <a:pt x="599" y="32"/>
                    </a:cubicBezTo>
                    <a:cubicBezTo>
                      <a:pt x="573" y="23"/>
                      <a:pt x="553" y="9"/>
                      <a:pt x="527" y="0"/>
                    </a:cubicBezTo>
                    <a:cubicBezTo>
                      <a:pt x="519" y="5"/>
                      <a:pt x="509" y="8"/>
                      <a:pt x="503" y="16"/>
                    </a:cubicBezTo>
                    <a:cubicBezTo>
                      <a:pt x="482" y="42"/>
                      <a:pt x="514" y="52"/>
                      <a:pt x="471" y="24"/>
                    </a:cubicBezTo>
                    <a:cubicBezTo>
                      <a:pt x="455" y="27"/>
                      <a:pt x="434" y="21"/>
                      <a:pt x="423" y="32"/>
                    </a:cubicBezTo>
                    <a:cubicBezTo>
                      <a:pt x="416" y="39"/>
                      <a:pt x="439" y="46"/>
                      <a:pt x="439" y="56"/>
                    </a:cubicBezTo>
                    <a:cubicBezTo>
                      <a:pt x="439" y="73"/>
                      <a:pt x="431" y="89"/>
                      <a:pt x="423" y="104"/>
                    </a:cubicBezTo>
                    <a:cubicBezTo>
                      <a:pt x="398" y="154"/>
                      <a:pt x="358" y="201"/>
                      <a:pt x="327" y="248"/>
                    </a:cubicBezTo>
                    <a:cubicBezTo>
                      <a:pt x="308" y="277"/>
                      <a:pt x="299" y="314"/>
                      <a:pt x="279" y="344"/>
                    </a:cubicBezTo>
                    <a:cubicBezTo>
                      <a:pt x="274" y="371"/>
                      <a:pt x="286" y="409"/>
                      <a:pt x="263" y="424"/>
                    </a:cubicBezTo>
                    <a:cubicBezTo>
                      <a:pt x="247" y="435"/>
                      <a:pt x="215" y="456"/>
                      <a:pt x="215" y="456"/>
                    </a:cubicBezTo>
                    <a:cubicBezTo>
                      <a:pt x="210" y="464"/>
                      <a:pt x="206" y="473"/>
                      <a:pt x="199" y="480"/>
                    </a:cubicBezTo>
                    <a:cubicBezTo>
                      <a:pt x="192" y="487"/>
                      <a:pt x="181" y="488"/>
                      <a:pt x="175" y="496"/>
                    </a:cubicBezTo>
                    <a:cubicBezTo>
                      <a:pt x="170" y="503"/>
                      <a:pt x="171" y="513"/>
                      <a:pt x="167" y="520"/>
                    </a:cubicBezTo>
                    <a:cubicBezTo>
                      <a:pt x="158" y="537"/>
                      <a:pt x="146" y="552"/>
                      <a:pt x="135" y="568"/>
                    </a:cubicBezTo>
                    <a:cubicBezTo>
                      <a:pt x="126" y="581"/>
                      <a:pt x="94" y="675"/>
                      <a:pt x="87" y="696"/>
                    </a:cubicBezTo>
                    <a:cubicBezTo>
                      <a:pt x="84" y="736"/>
                      <a:pt x="83" y="776"/>
                      <a:pt x="79" y="816"/>
                    </a:cubicBezTo>
                    <a:cubicBezTo>
                      <a:pt x="78" y="824"/>
                      <a:pt x="78" y="835"/>
                      <a:pt x="71" y="840"/>
                    </a:cubicBezTo>
                    <a:cubicBezTo>
                      <a:pt x="57" y="850"/>
                      <a:pt x="23" y="856"/>
                      <a:pt x="23" y="856"/>
                    </a:cubicBezTo>
                    <a:cubicBezTo>
                      <a:pt x="3" y="886"/>
                      <a:pt x="0" y="887"/>
                      <a:pt x="23" y="864"/>
                    </a:cubicBez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45" name="Gruppieren 217"/>
              <p:cNvGrpSpPr/>
              <p:nvPr/>
            </p:nvGrpSpPr>
            <p:grpSpPr>
              <a:xfrm>
                <a:off x="3700111" y="5064683"/>
                <a:ext cx="630994" cy="1075118"/>
                <a:chOff x="5656203" y="3911823"/>
                <a:chExt cx="630994" cy="1075118"/>
              </a:xfrm>
            </p:grpSpPr>
            <p:sp>
              <p:nvSpPr>
                <p:cNvPr id="14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5656203" y="4723479"/>
                  <a:ext cx="630994" cy="2634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1422" tIns="0" rIns="91422" bIns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3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</a:rPr>
                    <a:t>Tau</a:t>
                  </a:r>
                  <a:endParaRPr kumimoji="0" lang="es-ES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1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5960248" y="3911823"/>
                  <a:ext cx="190162" cy="82849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sp>
            <p:nvSpPr>
              <p:cNvPr id="46" name="Freeform 76"/>
              <p:cNvSpPr>
                <a:spLocks/>
              </p:cNvSpPr>
              <p:nvPr/>
            </p:nvSpPr>
            <p:spPr bwMode="auto">
              <a:xfrm>
                <a:off x="4287820" y="4016600"/>
                <a:ext cx="369211" cy="678737"/>
              </a:xfrm>
              <a:custGeom>
                <a:avLst/>
                <a:gdLst>
                  <a:gd name="T0" fmla="*/ 6 w 425"/>
                  <a:gd name="T1" fmla="*/ 696 h 696"/>
                  <a:gd name="T2" fmla="*/ 22 w 425"/>
                  <a:gd name="T3" fmla="*/ 592 h 696"/>
                  <a:gd name="T4" fmla="*/ 134 w 425"/>
                  <a:gd name="T5" fmla="*/ 480 h 696"/>
                  <a:gd name="T6" fmla="*/ 174 w 425"/>
                  <a:gd name="T7" fmla="*/ 408 h 696"/>
                  <a:gd name="T8" fmla="*/ 238 w 425"/>
                  <a:gd name="T9" fmla="*/ 256 h 696"/>
                  <a:gd name="T10" fmla="*/ 406 w 425"/>
                  <a:gd name="T11" fmla="*/ 80 h 696"/>
                  <a:gd name="T12" fmla="*/ 422 w 425"/>
                  <a:gd name="T13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5" h="696">
                    <a:moveTo>
                      <a:pt x="6" y="696"/>
                    </a:moveTo>
                    <a:cubicBezTo>
                      <a:pt x="9" y="661"/>
                      <a:pt x="0" y="620"/>
                      <a:pt x="22" y="592"/>
                    </a:cubicBezTo>
                    <a:cubicBezTo>
                      <a:pt x="50" y="556"/>
                      <a:pt x="96" y="505"/>
                      <a:pt x="134" y="480"/>
                    </a:cubicBezTo>
                    <a:cubicBezTo>
                      <a:pt x="158" y="444"/>
                      <a:pt x="166" y="442"/>
                      <a:pt x="174" y="408"/>
                    </a:cubicBezTo>
                    <a:cubicBezTo>
                      <a:pt x="189" y="347"/>
                      <a:pt x="182" y="293"/>
                      <a:pt x="238" y="256"/>
                    </a:cubicBezTo>
                    <a:cubicBezTo>
                      <a:pt x="282" y="190"/>
                      <a:pt x="340" y="124"/>
                      <a:pt x="406" y="80"/>
                    </a:cubicBezTo>
                    <a:cubicBezTo>
                      <a:pt x="425" y="22"/>
                      <a:pt x="422" y="49"/>
                      <a:pt x="422" y="0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7" name="Freeform 77"/>
              <p:cNvSpPr>
                <a:spLocks/>
              </p:cNvSpPr>
              <p:nvPr/>
            </p:nvSpPr>
            <p:spPr bwMode="auto">
              <a:xfrm>
                <a:off x="3699591" y="4647257"/>
                <a:ext cx="1013786" cy="392953"/>
              </a:xfrm>
              <a:custGeom>
                <a:avLst/>
                <a:gdLst>
                  <a:gd name="T0" fmla="*/ 2 w 1130"/>
                  <a:gd name="T1" fmla="*/ 408 h 408"/>
                  <a:gd name="T2" fmla="*/ 10 w 1130"/>
                  <a:gd name="T3" fmla="*/ 304 h 408"/>
                  <a:gd name="T4" fmla="*/ 34 w 1130"/>
                  <a:gd name="T5" fmla="*/ 296 h 408"/>
                  <a:gd name="T6" fmla="*/ 58 w 1130"/>
                  <a:gd name="T7" fmla="*/ 272 h 408"/>
                  <a:gd name="T8" fmla="*/ 90 w 1130"/>
                  <a:gd name="T9" fmla="*/ 224 h 408"/>
                  <a:gd name="T10" fmla="*/ 258 w 1130"/>
                  <a:gd name="T11" fmla="*/ 144 h 408"/>
                  <a:gd name="T12" fmla="*/ 466 w 1130"/>
                  <a:gd name="T13" fmla="*/ 96 h 408"/>
                  <a:gd name="T14" fmla="*/ 570 w 1130"/>
                  <a:gd name="T15" fmla="*/ 48 h 408"/>
                  <a:gd name="T16" fmla="*/ 690 w 1130"/>
                  <a:gd name="T17" fmla="*/ 8 h 408"/>
                  <a:gd name="T18" fmla="*/ 858 w 1130"/>
                  <a:gd name="T19" fmla="*/ 16 h 408"/>
                  <a:gd name="T20" fmla="*/ 906 w 1130"/>
                  <a:gd name="T21" fmla="*/ 32 h 408"/>
                  <a:gd name="T22" fmla="*/ 930 w 1130"/>
                  <a:gd name="T23" fmla="*/ 40 h 408"/>
                  <a:gd name="T24" fmla="*/ 1130 w 1130"/>
                  <a:gd name="T25" fmla="*/ 56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0" h="408">
                    <a:moveTo>
                      <a:pt x="2" y="408"/>
                    </a:moveTo>
                    <a:cubicBezTo>
                      <a:pt x="5" y="373"/>
                      <a:pt x="0" y="337"/>
                      <a:pt x="10" y="304"/>
                    </a:cubicBezTo>
                    <a:cubicBezTo>
                      <a:pt x="12" y="296"/>
                      <a:pt x="27" y="301"/>
                      <a:pt x="34" y="296"/>
                    </a:cubicBezTo>
                    <a:cubicBezTo>
                      <a:pt x="43" y="290"/>
                      <a:pt x="51" y="281"/>
                      <a:pt x="58" y="272"/>
                    </a:cubicBezTo>
                    <a:cubicBezTo>
                      <a:pt x="70" y="257"/>
                      <a:pt x="74" y="235"/>
                      <a:pt x="90" y="224"/>
                    </a:cubicBezTo>
                    <a:cubicBezTo>
                      <a:pt x="142" y="190"/>
                      <a:pt x="199" y="164"/>
                      <a:pt x="258" y="144"/>
                    </a:cubicBezTo>
                    <a:cubicBezTo>
                      <a:pt x="325" y="122"/>
                      <a:pt x="398" y="119"/>
                      <a:pt x="466" y="96"/>
                    </a:cubicBezTo>
                    <a:cubicBezTo>
                      <a:pt x="480" y="38"/>
                      <a:pt x="506" y="55"/>
                      <a:pt x="570" y="48"/>
                    </a:cubicBezTo>
                    <a:cubicBezTo>
                      <a:pt x="618" y="32"/>
                      <a:pt x="636" y="17"/>
                      <a:pt x="690" y="8"/>
                    </a:cubicBezTo>
                    <a:cubicBezTo>
                      <a:pt x="746" y="11"/>
                      <a:pt x="802" y="10"/>
                      <a:pt x="858" y="16"/>
                    </a:cubicBezTo>
                    <a:cubicBezTo>
                      <a:pt x="875" y="18"/>
                      <a:pt x="890" y="27"/>
                      <a:pt x="906" y="32"/>
                    </a:cubicBezTo>
                    <a:cubicBezTo>
                      <a:pt x="914" y="35"/>
                      <a:pt x="930" y="40"/>
                      <a:pt x="930" y="40"/>
                    </a:cubicBezTo>
                    <a:cubicBezTo>
                      <a:pt x="991" y="0"/>
                      <a:pt x="1063" y="56"/>
                      <a:pt x="1130" y="56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8" name="Text Box 78"/>
              <p:cNvSpPr txBox="1">
                <a:spLocks noChangeArrowheads="1"/>
              </p:cNvSpPr>
              <p:nvPr/>
            </p:nvSpPr>
            <p:spPr bwMode="auto">
              <a:xfrm>
                <a:off x="3172227" y="3446914"/>
                <a:ext cx="760571" cy="263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2" tIns="0" rIns="91422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Mu</a:t>
                </a:r>
                <a:endParaRPr kumimoji="0" lang="es-ES" sz="3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49" name="Gruppieren 221"/>
              <p:cNvGrpSpPr/>
              <p:nvPr/>
            </p:nvGrpSpPr>
            <p:grpSpPr>
              <a:xfrm>
                <a:off x="2712733" y="3731674"/>
                <a:ext cx="3011395" cy="2577646"/>
                <a:chOff x="1632613" y="3248119"/>
                <a:chExt cx="3011395" cy="2577646"/>
              </a:xfrm>
            </p:grpSpPr>
            <p:sp>
              <p:nvSpPr>
                <p:cNvPr id="68" name="Freihandform 240"/>
                <p:cNvSpPr/>
                <p:nvPr/>
              </p:nvSpPr>
              <p:spPr>
                <a:xfrm>
                  <a:off x="1632613" y="3248119"/>
                  <a:ext cx="3011395" cy="2577646"/>
                </a:xfrm>
                <a:custGeom>
                  <a:avLst/>
                  <a:gdLst>
                    <a:gd name="connsiteX0" fmla="*/ 205506 w 3011395"/>
                    <a:gd name="connsiteY0" fmla="*/ 2379683 h 2577646"/>
                    <a:gd name="connsiteX1" fmla="*/ 205506 w 3011395"/>
                    <a:gd name="connsiteY1" fmla="*/ 2313695 h 2577646"/>
                    <a:gd name="connsiteX2" fmla="*/ 16970 w 3011395"/>
                    <a:gd name="connsiteY2" fmla="*/ 2210001 h 2577646"/>
                    <a:gd name="connsiteX3" fmla="*/ 45250 w 3011395"/>
                    <a:gd name="connsiteY3" fmla="*/ 2106306 h 2577646"/>
                    <a:gd name="connsiteX4" fmla="*/ 337481 w 3011395"/>
                    <a:gd name="connsiteY4" fmla="*/ 1521844 h 2577646"/>
                    <a:gd name="connsiteX5" fmla="*/ 318628 w 3011395"/>
                    <a:gd name="connsiteY5" fmla="*/ 1389869 h 2577646"/>
                    <a:gd name="connsiteX6" fmla="*/ 309201 w 3011395"/>
                    <a:gd name="connsiteY6" fmla="*/ 1267320 h 2577646"/>
                    <a:gd name="connsiteX7" fmla="*/ 356335 w 3011395"/>
                    <a:gd name="connsiteY7" fmla="*/ 1154199 h 2577646"/>
                    <a:gd name="connsiteX8" fmla="*/ 356335 w 3011395"/>
                    <a:gd name="connsiteY8" fmla="*/ 1154199 h 2577646"/>
                    <a:gd name="connsiteX9" fmla="*/ 422322 w 3011395"/>
                    <a:gd name="connsiteY9" fmla="*/ 833687 h 2577646"/>
                    <a:gd name="connsiteX10" fmla="*/ 592005 w 3011395"/>
                    <a:gd name="connsiteY10" fmla="*/ 456615 h 2577646"/>
                    <a:gd name="connsiteX11" fmla="*/ 1053918 w 3011395"/>
                    <a:gd name="connsiteY11" fmla="*/ 117250 h 2577646"/>
                    <a:gd name="connsiteX12" fmla="*/ 1798636 w 3011395"/>
                    <a:gd name="connsiteY12" fmla="*/ 4128 h 2577646"/>
                    <a:gd name="connsiteX13" fmla="*/ 2486793 w 3011395"/>
                    <a:gd name="connsiteY13" fmla="*/ 239799 h 2577646"/>
                    <a:gd name="connsiteX14" fmla="*/ 2948706 w 3011395"/>
                    <a:gd name="connsiteY14" fmla="*/ 843114 h 2577646"/>
                    <a:gd name="connsiteX15" fmla="*/ 2967560 w 3011395"/>
                    <a:gd name="connsiteY15" fmla="*/ 1691526 h 2577646"/>
                    <a:gd name="connsiteX16" fmla="*/ 2581061 w 3011395"/>
                    <a:gd name="connsiteY16" fmla="*/ 2360829 h 2577646"/>
                    <a:gd name="connsiteX17" fmla="*/ 2552780 w 3011395"/>
                    <a:gd name="connsiteY17" fmla="*/ 2577646 h 2577646"/>
                    <a:gd name="connsiteX18" fmla="*/ 2552780 w 3011395"/>
                    <a:gd name="connsiteY18" fmla="*/ 2577646 h 25776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011395" h="2577646">
                      <a:moveTo>
                        <a:pt x="205506" y="2379683"/>
                      </a:moveTo>
                      <a:cubicBezTo>
                        <a:pt x="221217" y="2360829"/>
                        <a:pt x="236929" y="2341975"/>
                        <a:pt x="205506" y="2313695"/>
                      </a:cubicBezTo>
                      <a:cubicBezTo>
                        <a:pt x="174083" y="2285415"/>
                        <a:pt x="43679" y="2244566"/>
                        <a:pt x="16970" y="2210001"/>
                      </a:cubicBezTo>
                      <a:cubicBezTo>
                        <a:pt x="-9739" y="2175436"/>
                        <a:pt x="-8168" y="2220999"/>
                        <a:pt x="45250" y="2106306"/>
                      </a:cubicBezTo>
                      <a:cubicBezTo>
                        <a:pt x="98668" y="1991613"/>
                        <a:pt x="291918" y="1641250"/>
                        <a:pt x="337481" y="1521844"/>
                      </a:cubicBezTo>
                      <a:cubicBezTo>
                        <a:pt x="383044" y="1402438"/>
                        <a:pt x="323341" y="1432290"/>
                        <a:pt x="318628" y="1389869"/>
                      </a:cubicBezTo>
                      <a:cubicBezTo>
                        <a:pt x="313915" y="1347448"/>
                        <a:pt x="302917" y="1306598"/>
                        <a:pt x="309201" y="1267320"/>
                      </a:cubicBezTo>
                      <a:cubicBezTo>
                        <a:pt x="315486" y="1228042"/>
                        <a:pt x="356335" y="1154199"/>
                        <a:pt x="356335" y="1154199"/>
                      </a:cubicBezTo>
                      <a:lnTo>
                        <a:pt x="356335" y="1154199"/>
                      </a:lnTo>
                      <a:cubicBezTo>
                        <a:pt x="367333" y="1100780"/>
                        <a:pt x="383044" y="949951"/>
                        <a:pt x="422322" y="833687"/>
                      </a:cubicBezTo>
                      <a:cubicBezTo>
                        <a:pt x="461600" y="717423"/>
                        <a:pt x="486739" y="576021"/>
                        <a:pt x="592005" y="456615"/>
                      </a:cubicBezTo>
                      <a:cubicBezTo>
                        <a:pt x="697271" y="337209"/>
                        <a:pt x="852813" y="192664"/>
                        <a:pt x="1053918" y="117250"/>
                      </a:cubicBezTo>
                      <a:cubicBezTo>
                        <a:pt x="1255023" y="41835"/>
                        <a:pt x="1559824" y="-16297"/>
                        <a:pt x="1798636" y="4128"/>
                      </a:cubicBezTo>
                      <a:cubicBezTo>
                        <a:pt x="2037448" y="24553"/>
                        <a:pt x="2295115" y="99968"/>
                        <a:pt x="2486793" y="239799"/>
                      </a:cubicBezTo>
                      <a:cubicBezTo>
                        <a:pt x="2678471" y="379630"/>
                        <a:pt x="2868578" y="601160"/>
                        <a:pt x="2948706" y="843114"/>
                      </a:cubicBezTo>
                      <a:cubicBezTo>
                        <a:pt x="3028834" y="1085068"/>
                        <a:pt x="3028834" y="1438573"/>
                        <a:pt x="2967560" y="1691526"/>
                      </a:cubicBezTo>
                      <a:cubicBezTo>
                        <a:pt x="2906286" y="1944478"/>
                        <a:pt x="2650191" y="2213142"/>
                        <a:pt x="2581061" y="2360829"/>
                      </a:cubicBezTo>
                      <a:cubicBezTo>
                        <a:pt x="2511931" y="2508516"/>
                        <a:pt x="2552780" y="2577646"/>
                        <a:pt x="2552780" y="2577646"/>
                      </a:cubicBezTo>
                      <a:lnTo>
                        <a:pt x="2552780" y="2577646"/>
                      </a:lnTo>
                    </a:path>
                  </a:pathLst>
                </a:cu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grpSp>
              <p:nvGrpSpPr>
                <p:cNvPr id="69" name="Gruppieren 241"/>
                <p:cNvGrpSpPr/>
                <p:nvPr/>
              </p:nvGrpSpPr>
              <p:grpSpPr>
                <a:xfrm>
                  <a:off x="1710152" y="3426158"/>
                  <a:ext cx="2782240" cy="2380753"/>
                  <a:chOff x="1725105" y="3426158"/>
                  <a:chExt cx="2782240" cy="2380753"/>
                </a:xfrm>
              </p:grpSpPr>
              <p:sp>
                <p:nvSpPr>
                  <p:cNvPr id="70" name="Freihandform 242"/>
                  <p:cNvSpPr/>
                  <p:nvPr/>
                </p:nvSpPr>
                <p:spPr>
                  <a:xfrm>
                    <a:off x="1725105" y="5458120"/>
                    <a:ext cx="263951" cy="105469"/>
                  </a:xfrm>
                  <a:custGeom>
                    <a:avLst/>
                    <a:gdLst>
                      <a:gd name="connsiteX0" fmla="*/ 0 w 263951"/>
                      <a:gd name="connsiteY0" fmla="*/ 47134 h 105469"/>
                      <a:gd name="connsiteX1" fmla="*/ 65988 w 263951"/>
                      <a:gd name="connsiteY1" fmla="*/ 9426 h 105469"/>
                      <a:gd name="connsiteX2" fmla="*/ 150829 w 263951"/>
                      <a:gd name="connsiteY2" fmla="*/ 94268 h 105469"/>
                      <a:gd name="connsiteX3" fmla="*/ 245097 w 263951"/>
                      <a:gd name="connsiteY3" fmla="*/ 94268 h 105469"/>
                      <a:gd name="connsiteX4" fmla="*/ 263951 w 263951"/>
                      <a:gd name="connsiteY4" fmla="*/ 0 h 105469"/>
                      <a:gd name="connsiteX5" fmla="*/ 263951 w 263951"/>
                      <a:gd name="connsiteY5" fmla="*/ 0 h 1054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3951" h="105469">
                        <a:moveTo>
                          <a:pt x="0" y="47134"/>
                        </a:moveTo>
                        <a:cubicBezTo>
                          <a:pt x="20425" y="24352"/>
                          <a:pt x="40850" y="1570"/>
                          <a:pt x="65988" y="9426"/>
                        </a:cubicBezTo>
                        <a:cubicBezTo>
                          <a:pt x="91126" y="17282"/>
                          <a:pt x="120978" y="80128"/>
                          <a:pt x="150829" y="94268"/>
                        </a:cubicBezTo>
                        <a:cubicBezTo>
                          <a:pt x="180680" y="108408"/>
                          <a:pt x="226243" y="109979"/>
                          <a:pt x="245097" y="94268"/>
                        </a:cubicBezTo>
                        <a:cubicBezTo>
                          <a:pt x="263951" y="78557"/>
                          <a:pt x="263951" y="0"/>
                          <a:pt x="263951" y="0"/>
                        </a:cubicBezTo>
                        <a:lnTo>
                          <a:pt x="263951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1" name="Freihandform 243"/>
                  <p:cNvSpPr/>
                  <p:nvPr/>
                </p:nvSpPr>
                <p:spPr>
                  <a:xfrm>
                    <a:off x="3252247" y="4930081"/>
                    <a:ext cx="331918" cy="876830"/>
                  </a:xfrm>
                  <a:custGeom>
                    <a:avLst/>
                    <a:gdLst>
                      <a:gd name="connsiteX0" fmla="*/ 0 w 331918"/>
                      <a:gd name="connsiteY0" fmla="*/ 0 h 772998"/>
                      <a:gd name="connsiteX1" fmla="*/ 131976 w 331918"/>
                      <a:gd name="connsiteY1" fmla="*/ 113122 h 772998"/>
                      <a:gd name="connsiteX2" fmla="*/ 150829 w 331918"/>
                      <a:gd name="connsiteY2" fmla="*/ 348792 h 772998"/>
                      <a:gd name="connsiteX3" fmla="*/ 311085 w 331918"/>
                      <a:gd name="connsiteY3" fmla="*/ 622169 h 772998"/>
                      <a:gd name="connsiteX4" fmla="*/ 329939 w 331918"/>
                      <a:gd name="connsiteY4" fmla="*/ 772998 h 772998"/>
                      <a:gd name="connsiteX5" fmla="*/ 329939 w 331918"/>
                      <a:gd name="connsiteY5" fmla="*/ 772998 h 772998"/>
                      <a:gd name="connsiteX6" fmla="*/ 329939 w 331918"/>
                      <a:gd name="connsiteY6" fmla="*/ 772998 h 772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31918" h="772998">
                        <a:moveTo>
                          <a:pt x="0" y="0"/>
                        </a:moveTo>
                        <a:cubicBezTo>
                          <a:pt x="53419" y="27495"/>
                          <a:pt x="106838" y="54990"/>
                          <a:pt x="131976" y="113122"/>
                        </a:cubicBezTo>
                        <a:cubicBezTo>
                          <a:pt x="157114" y="171254"/>
                          <a:pt x="120978" y="263951"/>
                          <a:pt x="150829" y="348792"/>
                        </a:cubicBezTo>
                        <a:cubicBezTo>
                          <a:pt x="180680" y="433633"/>
                          <a:pt x="281233" y="551468"/>
                          <a:pt x="311085" y="622169"/>
                        </a:cubicBezTo>
                        <a:cubicBezTo>
                          <a:pt x="340937" y="692870"/>
                          <a:pt x="329939" y="772998"/>
                          <a:pt x="329939" y="772998"/>
                        </a:cubicBezTo>
                        <a:lnTo>
                          <a:pt x="329939" y="772998"/>
                        </a:lnTo>
                        <a:lnTo>
                          <a:pt x="329939" y="772998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2" name="Freihandform 244"/>
                  <p:cNvSpPr/>
                  <p:nvPr/>
                </p:nvSpPr>
                <p:spPr>
                  <a:xfrm>
                    <a:off x="3751831" y="5260157"/>
                    <a:ext cx="56598" cy="499620"/>
                  </a:xfrm>
                  <a:custGeom>
                    <a:avLst/>
                    <a:gdLst>
                      <a:gd name="connsiteX0" fmla="*/ 56598 w 56598"/>
                      <a:gd name="connsiteY0" fmla="*/ 0 h 499620"/>
                      <a:gd name="connsiteX1" fmla="*/ 37 w 56598"/>
                      <a:gd name="connsiteY1" fmla="*/ 245097 h 499620"/>
                      <a:gd name="connsiteX2" fmla="*/ 47171 w 56598"/>
                      <a:gd name="connsiteY2" fmla="*/ 499620 h 499620"/>
                      <a:gd name="connsiteX3" fmla="*/ 47171 w 56598"/>
                      <a:gd name="connsiteY3" fmla="*/ 499620 h 4996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6598" h="499620">
                        <a:moveTo>
                          <a:pt x="56598" y="0"/>
                        </a:moveTo>
                        <a:cubicBezTo>
                          <a:pt x="29103" y="80913"/>
                          <a:pt x="1608" y="161827"/>
                          <a:pt x="37" y="245097"/>
                        </a:cubicBezTo>
                        <a:cubicBezTo>
                          <a:pt x="-1534" y="328367"/>
                          <a:pt x="47171" y="499620"/>
                          <a:pt x="47171" y="499620"/>
                        </a:cubicBezTo>
                        <a:lnTo>
                          <a:pt x="47171" y="49962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3" name="Freihandform 245"/>
                  <p:cNvSpPr/>
                  <p:nvPr/>
                </p:nvSpPr>
                <p:spPr>
                  <a:xfrm>
                    <a:off x="2045616" y="4524866"/>
                    <a:ext cx="263951" cy="216816"/>
                  </a:xfrm>
                  <a:custGeom>
                    <a:avLst/>
                    <a:gdLst>
                      <a:gd name="connsiteX0" fmla="*/ 0 w 263951"/>
                      <a:gd name="connsiteY0" fmla="*/ 0 h 216816"/>
                      <a:gd name="connsiteX1" fmla="*/ 263951 w 263951"/>
                      <a:gd name="connsiteY1" fmla="*/ 216816 h 216816"/>
                      <a:gd name="connsiteX2" fmla="*/ 263951 w 263951"/>
                      <a:gd name="connsiteY2" fmla="*/ 216816 h 216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63951" h="216816">
                        <a:moveTo>
                          <a:pt x="0" y="0"/>
                        </a:moveTo>
                        <a:lnTo>
                          <a:pt x="263951" y="216816"/>
                        </a:lnTo>
                        <a:lnTo>
                          <a:pt x="263951" y="216816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4" name="Freihandform 246"/>
                  <p:cNvSpPr/>
                  <p:nvPr/>
                </p:nvSpPr>
                <p:spPr>
                  <a:xfrm>
                    <a:off x="2064470" y="4666268"/>
                    <a:ext cx="179109" cy="103695"/>
                  </a:xfrm>
                  <a:custGeom>
                    <a:avLst/>
                    <a:gdLst>
                      <a:gd name="connsiteX0" fmla="*/ 0 w 179109"/>
                      <a:gd name="connsiteY0" fmla="*/ 0 h 103695"/>
                      <a:gd name="connsiteX1" fmla="*/ 179109 w 179109"/>
                      <a:gd name="connsiteY1" fmla="*/ 103695 h 103695"/>
                      <a:gd name="connsiteX2" fmla="*/ 179109 w 179109"/>
                      <a:gd name="connsiteY2" fmla="*/ 103695 h 1036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79109" h="103695">
                        <a:moveTo>
                          <a:pt x="0" y="0"/>
                        </a:moveTo>
                        <a:lnTo>
                          <a:pt x="179109" y="103695"/>
                        </a:lnTo>
                        <a:lnTo>
                          <a:pt x="179109" y="103695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5" name="Freihandform 247"/>
                  <p:cNvSpPr/>
                  <p:nvPr/>
                </p:nvSpPr>
                <p:spPr>
                  <a:xfrm>
                    <a:off x="2111604" y="4769963"/>
                    <a:ext cx="113122" cy="75414"/>
                  </a:xfrm>
                  <a:custGeom>
                    <a:avLst/>
                    <a:gdLst>
                      <a:gd name="connsiteX0" fmla="*/ 0 w 113122"/>
                      <a:gd name="connsiteY0" fmla="*/ 75414 h 75414"/>
                      <a:gd name="connsiteX1" fmla="*/ 113122 w 113122"/>
                      <a:gd name="connsiteY1" fmla="*/ 0 h 75414"/>
                      <a:gd name="connsiteX2" fmla="*/ 113122 w 113122"/>
                      <a:gd name="connsiteY2" fmla="*/ 0 h 754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3122" h="75414">
                        <a:moveTo>
                          <a:pt x="0" y="75414"/>
                        </a:moveTo>
                        <a:lnTo>
                          <a:pt x="113122" y="0"/>
                        </a:lnTo>
                        <a:lnTo>
                          <a:pt x="113122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6" name="Ellipse 248"/>
                  <p:cNvSpPr/>
                  <p:nvPr/>
                </p:nvSpPr>
                <p:spPr>
                  <a:xfrm>
                    <a:off x="2087774" y="4712223"/>
                    <a:ext cx="60475" cy="101338"/>
                  </a:xfrm>
                  <a:prstGeom prst="ellipse">
                    <a:avLst/>
                  </a:prstGeom>
                  <a:solidFill>
                    <a:sysClr val="windowText" lastClr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7" name="Freihandform 249"/>
                  <p:cNvSpPr/>
                  <p:nvPr/>
                </p:nvSpPr>
                <p:spPr>
                  <a:xfrm>
                    <a:off x="1979629" y="4434293"/>
                    <a:ext cx="405352" cy="109427"/>
                  </a:xfrm>
                  <a:custGeom>
                    <a:avLst/>
                    <a:gdLst>
                      <a:gd name="connsiteX0" fmla="*/ 0 w 405352"/>
                      <a:gd name="connsiteY0" fmla="*/ 71719 h 109427"/>
                      <a:gd name="connsiteX1" fmla="*/ 169682 w 405352"/>
                      <a:gd name="connsiteY1" fmla="*/ 5732 h 109427"/>
                      <a:gd name="connsiteX2" fmla="*/ 273377 w 405352"/>
                      <a:gd name="connsiteY2" fmla="*/ 15159 h 109427"/>
                      <a:gd name="connsiteX3" fmla="*/ 405352 w 405352"/>
                      <a:gd name="connsiteY3" fmla="*/ 109427 h 109427"/>
                      <a:gd name="connsiteX4" fmla="*/ 405352 w 405352"/>
                      <a:gd name="connsiteY4" fmla="*/ 109427 h 109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05352" h="109427">
                        <a:moveTo>
                          <a:pt x="0" y="71719"/>
                        </a:moveTo>
                        <a:cubicBezTo>
                          <a:pt x="62059" y="43439"/>
                          <a:pt x="124119" y="15159"/>
                          <a:pt x="169682" y="5732"/>
                        </a:cubicBezTo>
                        <a:cubicBezTo>
                          <a:pt x="215245" y="-3695"/>
                          <a:pt x="234099" y="-2123"/>
                          <a:pt x="273377" y="15159"/>
                        </a:cubicBezTo>
                        <a:cubicBezTo>
                          <a:pt x="312655" y="32441"/>
                          <a:pt x="405352" y="109427"/>
                          <a:pt x="405352" y="109427"/>
                        </a:cubicBezTo>
                        <a:lnTo>
                          <a:pt x="405352" y="109427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8" name="Freihandform 250"/>
                  <p:cNvSpPr/>
                  <p:nvPr/>
                </p:nvSpPr>
                <p:spPr>
                  <a:xfrm>
                    <a:off x="2197832" y="3426158"/>
                    <a:ext cx="2302755" cy="1848145"/>
                  </a:xfrm>
                  <a:custGeom>
                    <a:avLst/>
                    <a:gdLst>
                      <a:gd name="connsiteX0" fmla="*/ 212859 w 2302755"/>
                      <a:gd name="connsiteY0" fmla="*/ 988824 h 1848145"/>
                      <a:gd name="connsiteX1" fmla="*/ 65077 w 2302755"/>
                      <a:gd name="connsiteY1" fmla="*/ 887224 h 1848145"/>
                      <a:gd name="connsiteX2" fmla="*/ 423 w 2302755"/>
                      <a:gd name="connsiteY2" fmla="*/ 684024 h 1848145"/>
                      <a:gd name="connsiteX3" fmla="*/ 92786 w 2302755"/>
                      <a:gd name="connsiteY3" fmla="*/ 388460 h 1848145"/>
                      <a:gd name="connsiteX4" fmla="*/ 231332 w 2302755"/>
                      <a:gd name="connsiteY4" fmla="*/ 314569 h 1848145"/>
                      <a:gd name="connsiteX5" fmla="*/ 295986 w 2302755"/>
                      <a:gd name="connsiteY5" fmla="*/ 222206 h 1848145"/>
                      <a:gd name="connsiteX6" fmla="*/ 554604 w 2302755"/>
                      <a:gd name="connsiteY6" fmla="*/ 120606 h 1848145"/>
                      <a:gd name="connsiteX7" fmla="*/ 628495 w 2302755"/>
                      <a:gd name="connsiteY7" fmla="*/ 55951 h 1848145"/>
                      <a:gd name="connsiteX8" fmla="*/ 720859 w 2302755"/>
                      <a:gd name="connsiteY8" fmla="*/ 65187 h 1848145"/>
                      <a:gd name="connsiteX9" fmla="*/ 803986 w 2302755"/>
                      <a:gd name="connsiteY9" fmla="*/ 19006 h 1848145"/>
                      <a:gd name="connsiteX10" fmla="*/ 1044132 w 2302755"/>
                      <a:gd name="connsiteY10" fmla="*/ 533 h 1848145"/>
                      <a:gd name="connsiteX11" fmla="*/ 1071841 w 2302755"/>
                      <a:gd name="connsiteY11" fmla="*/ 37478 h 1848145"/>
                      <a:gd name="connsiteX12" fmla="*/ 1154968 w 2302755"/>
                      <a:gd name="connsiteY12" fmla="*/ 19006 h 1848145"/>
                      <a:gd name="connsiteX13" fmla="*/ 1339695 w 2302755"/>
                      <a:gd name="connsiteY13" fmla="*/ 74424 h 1848145"/>
                      <a:gd name="connsiteX14" fmla="*/ 1709150 w 2302755"/>
                      <a:gd name="connsiteY14" fmla="*/ 268387 h 1848145"/>
                      <a:gd name="connsiteX15" fmla="*/ 2032423 w 2302755"/>
                      <a:gd name="connsiteY15" fmla="*/ 508533 h 1848145"/>
                      <a:gd name="connsiteX16" fmla="*/ 2143259 w 2302755"/>
                      <a:gd name="connsiteY16" fmla="*/ 684024 h 1848145"/>
                      <a:gd name="connsiteX17" fmla="*/ 2244859 w 2302755"/>
                      <a:gd name="connsiteY17" fmla="*/ 841042 h 1848145"/>
                      <a:gd name="connsiteX18" fmla="*/ 2291041 w 2302755"/>
                      <a:gd name="connsiteY18" fmla="*/ 1016533 h 1848145"/>
                      <a:gd name="connsiteX19" fmla="*/ 2300277 w 2302755"/>
                      <a:gd name="connsiteY19" fmla="*/ 1247442 h 1848145"/>
                      <a:gd name="connsiteX20" fmla="*/ 2254095 w 2302755"/>
                      <a:gd name="connsiteY20" fmla="*/ 1312097 h 1848145"/>
                      <a:gd name="connsiteX21" fmla="*/ 2226386 w 2302755"/>
                      <a:gd name="connsiteY21" fmla="*/ 1450642 h 1848145"/>
                      <a:gd name="connsiteX22" fmla="*/ 2069368 w 2302755"/>
                      <a:gd name="connsiteY22" fmla="*/ 1561478 h 1848145"/>
                      <a:gd name="connsiteX23" fmla="*/ 1986241 w 2302755"/>
                      <a:gd name="connsiteY23" fmla="*/ 1598424 h 1848145"/>
                      <a:gd name="connsiteX24" fmla="*/ 1801513 w 2302755"/>
                      <a:gd name="connsiteY24" fmla="*/ 1810860 h 1848145"/>
                      <a:gd name="connsiteX25" fmla="*/ 1496713 w 2302755"/>
                      <a:gd name="connsiteY25" fmla="*/ 1820097 h 1848145"/>
                      <a:gd name="connsiteX26" fmla="*/ 1201150 w 2302755"/>
                      <a:gd name="connsiteY26" fmla="*/ 1524533 h 1848145"/>
                      <a:gd name="connsiteX27" fmla="*/ 988713 w 2302755"/>
                      <a:gd name="connsiteY27" fmla="*/ 1441406 h 1848145"/>
                      <a:gd name="connsiteX28" fmla="*/ 757804 w 2302755"/>
                      <a:gd name="connsiteY28" fmla="*/ 1404460 h 1848145"/>
                      <a:gd name="connsiteX29" fmla="*/ 674677 w 2302755"/>
                      <a:gd name="connsiteY29" fmla="*/ 1312097 h 1848145"/>
                      <a:gd name="connsiteX30" fmla="*/ 536132 w 2302755"/>
                      <a:gd name="connsiteY30" fmla="*/ 1192024 h 1848145"/>
                      <a:gd name="connsiteX31" fmla="*/ 406823 w 2302755"/>
                      <a:gd name="connsiteY31" fmla="*/ 1118133 h 1848145"/>
                      <a:gd name="connsiteX32" fmla="*/ 92786 w 2302755"/>
                      <a:gd name="connsiteY32" fmla="*/ 1007297 h 1848145"/>
                      <a:gd name="connsiteX33" fmla="*/ 212859 w 2302755"/>
                      <a:gd name="connsiteY33" fmla="*/ 988824 h 18481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2302755" h="1848145">
                        <a:moveTo>
                          <a:pt x="212859" y="988824"/>
                        </a:moveTo>
                        <a:cubicBezTo>
                          <a:pt x="208241" y="968812"/>
                          <a:pt x="100483" y="938024"/>
                          <a:pt x="65077" y="887224"/>
                        </a:cubicBezTo>
                        <a:cubicBezTo>
                          <a:pt x="29671" y="836424"/>
                          <a:pt x="-4195" y="767151"/>
                          <a:pt x="423" y="684024"/>
                        </a:cubicBezTo>
                        <a:cubicBezTo>
                          <a:pt x="5041" y="600897"/>
                          <a:pt x="54301" y="450036"/>
                          <a:pt x="92786" y="388460"/>
                        </a:cubicBezTo>
                        <a:cubicBezTo>
                          <a:pt x="131271" y="326884"/>
                          <a:pt x="197465" y="342278"/>
                          <a:pt x="231332" y="314569"/>
                        </a:cubicBezTo>
                        <a:cubicBezTo>
                          <a:pt x="265199" y="286860"/>
                          <a:pt x="242107" y="254533"/>
                          <a:pt x="295986" y="222206"/>
                        </a:cubicBezTo>
                        <a:cubicBezTo>
                          <a:pt x="349865" y="189879"/>
                          <a:pt x="499186" y="148315"/>
                          <a:pt x="554604" y="120606"/>
                        </a:cubicBezTo>
                        <a:cubicBezTo>
                          <a:pt x="610022" y="92897"/>
                          <a:pt x="600786" y="65187"/>
                          <a:pt x="628495" y="55951"/>
                        </a:cubicBezTo>
                        <a:cubicBezTo>
                          <a:pt x="656204" y="46714"/>
                          <a:pt x="691611" y="71344"/>
                          <a:pt x="720859" y="65187"/>
                        </a:cubicBezTo>
                        <a:cubicBezTo>
                          <a:pt x="750107" y="59030"/>
                          <a:pt x="750107" y="29782"/>
                          <a:pt x="803986" y="19006"/>
                        </a:cubicBezTo>
                        <a:cubicBezTo>
                          <a:pt x="857865" y="8230"/>
                          <a:pt x="999490" y="-2546"/>
                          <a:pt x="1044132" y="533"/>
                        </a:cubicBezTo>
                        <a:cubicBezTo>
                          <a:pt x="1088774" y="3612"/>
                          <a:pt x="1053368" y="34399"/>
                          <a:pt x="1071841" y="37478"/>
                        </a:cubicBezTo>
                        <a:cubicBezTo>
                          <a:pt x="1090314" y="40557"/>
                          <a:pt x="1110326" y="12848"/>
                          <a:pt x="1154968" y="19006"/>
                        </a:cubicBezTo>
                        <a:cubicBezTo>
                          <a:pt x="1199610" y="25164"/>
                          <a:pt x="1247331" y="32861"/>
                          <a:pt x="1339695" y="74424"/>
                        </a:cubicBezTo>
                        <a:cubicBezTo>
                          <a:pt x="1432059" y="115987"/>
                          <a:pt x="1593695" y="196035"/>
                          <a:pt x="1709150" y="268387"/>
                        </a:cubicBezTo>
                        <a:cubicBezTo>
                          <a:pt x="1824605" y="340738"/>
                          <a:pt x="1960072" y="439260"/>
                          <a:pt x="2032423" y="508533"/>
                        </a:cubicBezTo>
                        <a:cubicBezTo>
                          <a:pt x="2104774" y="577806"/>
                          <a:pt x="2107853" y="628606"/>
                          <a:pt x="2143259" y="684024"/>
                        </a:cubicBezTo>
                        <a:cubicBezTo>
                          <a:pt x="2178665" y="739442"/>
                          <a:pt x="2220229" y="785624"/>
                          <a:pt x="2244859" y="841042"/>
                        </a:cubicBezTo>
                        <a:cubicBezTo>
                          <a:pt x="2269489" y="896460"/>
                          <a:pt x="2281805" y="948800"/>
                          <a:pt x="2291041" y="1016533"/>
                        </a:cubicBezTo>
                        <a:cubicBezTo>
                          <a:pt x="2300277" y="1084266"/>
                          <a:pt x="2306435" y="1198181"/>
                          <a:pt x="2300277" y="1247442"/>
                        </a:cubicBezTo>
                        <a:cubicBezTo>
                          <a:pt x="2294119" y="1296703"/>
                          <a:pt x="2266410" y="1278230"/>
                          <a:pt x="2254095" y="1312097"/>
                        </a:cubicBezTo>
                        <a:cubicBezTo>
                          <a:pt x="2241780" y="1345964"/>
                          <a:pt x="2257174" y="1409079"/>
                          <a:pt x="2226386" y="1450642"/>
                        </a:cubicBezTo>
                        <a:cubicBezTo>
                          <a:pt x="2195598" y="1492205"/>
                          <a:pt x="2109392" y="1536848"/>
                          <a:pt x="2069368" y="1561478"/>
                        </a:cubicBezTo>
                        <a:cubicBezTo>
                          <a:pt x="2029344" y="1586108"/>
                          <a:pt x="2030884" y="1556860"/>
                          <a:pt x="1986241" y="1598424"/>
                        </a:cubicBezTo>
                        <a:cubicBezTo>
                          <a:pt x="1941599" y="1639988"/>
                          <a:pt x="1883101" y="1773915"/>
                          <a:pt x="1801513" y="1810860"/>
                        </a:cubicBezTo>
                        <a:cubicBezTo>
                          <a:pt x="1719925" y="1847806"/>
                          <a:pt x="1596774" y="1867818"/>
                          <a:pt x="1496713" y="1820097"/>
                        </a:cubicBezTo>
                        <a:cubicBezTo>
                          <a:pt x="1396652" y="1772376"/>
                          <a:pt x="1285817" y="1587648"/>
                          <a:pt x="1201150" y="1524533"/>
                        </a:cubicBezTo>
                        <a:cubicBezTo>
                          <a:pt x="1116483" y="1461418"/>
                          <a:pt x="1062604" y="1461418"/>
                          <a:pt x="988713" y="1441406"/>
                        </a:cubicBezTo>
                        <a:cubicBezTo>
                          <a:pt x="914822" y="1421394"/>
                          <a:pt x="810143" y="1426012"/>
                          <a:pt x="757804" y="1404460"/>
                        </a:cubicBezTo>
                        <a:cubicBezTo>
                          <a:pt x="705465" y="1382909"/>
                          <a:pt x="711622" y="1347503"/>
                          <a:pt x="674677" y="1312097"/>
                        </a:cubicBezTo>
                        <a:cubicBezTo>
                          <a:pt x="637732" y="1276691"/>
                          <a:pt x="580774" y="1224351"/>
                          <a:pt x="536132" y="1192024"/>
                        </a:cubicBezTo>
                        <a:cubicBezTo>
                          <a:pt x="491490" y="1159697"/>
                          <a:pt x="480714" y="1148921"/>
                          <a:pt x="406823" y="1118133"/>
                        </a:cubicBezTo>
                        <a:cubicBezTo>
                          <a:pt x="332932" y="1087345"/>
                          <a:pt x="122034" y="1027309"/>
                          <a:pt x="92786" y="1007297"/>
                        </a:cubicBezTo>
                        <a:cubicBezTo>
                          <a:pt x="63538" y="987285"/>
                          <a:pt x="217477" y="1008836"/>
                          <a:pt x="212859" y="988824"/>
                        </a:cubicBezTo>
                        <a:close/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79" name="Freihandform 251"/>
                  <p:cNvSpPr/>
                  <p:nvPr/>
                </p:nvSpPr>
                <p:spPr>
                  <a:xfrm>
                    <a:off x="2225964" y="3897153"/>
                    <a:ext cx="258618" cy="296156"/>
                  </a:xfrm>
                  <a:custGeom>
                    <a:avLst/>
                    <a:gdLst>
                      <a:gd name="connsiteX0" fmla="*/ 0 w 258618"/>
                      <a:gd name="connsiteY0" fmla="*/ 296156 h 296156"/>
                      <a:gd name="connsiteX1" fmla="*/ 92363 w 258618"/>
                      <a:gd name="connsiteY1" fmla="*/ 240738 h 296156"/>
                      <a:gd name="connsiteX2" fmla="*/ 203200 w 258618"/>
                      <a:gd name="connsiteY2" fmla="*/ 37538 h 296156"/>
                      <a:gd name="connsiteX3" fmla="*/ 258618 w 258618"/>
                      <a:gd name="connsiteY3" fmla="*/ 592 h 2961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8618" h="296156">
                        <a:moveTo>
                          <a:pt x="0" y="296156"/>
                        </a:moveTo>
                        <a:cubicBezTo>
                          <a:pt x="29248" y="289998"/>
                          <a:pt x="58496" y="283841"/>
                          <a:pt x="92363" y="240738"/>
                        </a:cubicBezTo>
                        <a:cubicBezTo>
                          <a:pt x="126230" y="197635"/>
                          <a:pt x="175491" y="77562"/>
                          <a:pt x="203200" y="37538"/>
                        </a:cubicBezTo>
                        <a:cubicBezTo>
                          <a:pt x="230909" y="-2486"/>
                          <a:pt x="244763" y="-947"/>
                          <a:pt x="258618" y="592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0" name="Freihandform 252"/>
                  <p:cNvSpPr/>
                  <p:nvPr/>
                </p:nvSpPr>
                <p:spPr>
                  <a:xfrm>
                    <a:off x="2318327" y="4128655"/>
                    <a:ext cx="509546" cy="261670"/>
                  </a:xfrm>
                  <a:custGeom>
                    <a:avLst/>
                    <a:gdLst>
                      <a:gd name="connsiteX0" fmla="*/ 0 w 509546"/>
                      <a:gd name="connsiteY0" fmla="*/ 0 h 261670"/>
                      <a:gd name="connsiteX1" fmla="*/ 101600 w 509546"/>
                      <a:gd name="connsiteY1" fmla="*/ 147781 h 261670"/>
                      <a:gd name="connsiteX2" fmla="*/ 221673 w 509546"/>
                      <a:gd name="connsiteY2" fmla="*/ 175490 h 261670"/>
                      <a:gd name="connsiteX3" fmla="*/ 323273 w 509546"/>
                      <a:gd name="connsiteY3" fmla="*/ 249381 h 261670"/>
                      <a:gd name="connsiteX4" fmla="*/ 452582 w 509546"/>
                      <a:gd name="connsiteY4" fmla="*/ 249381 h 261670"/>
                      <a:gd name="connsiteX5" fmla="*/ 508000 w 509546"/>
                      <a:gd name="connsiteY5" fmla="*/ 129309 h 261670"/>
                      <a:gd name="connsiteX6" fmla="*/ 397164 w 509546"/>
                      <a:gd name="connsiteY6" fmla="*/ 55418 h 261670"/>
                      <a:gd name="connsiteX7" fmla="*/ 397164 w 509546"/>
                      <a:gd name="connsiteY7" fmla="*/ 55418 h 261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09546" h="261670">
                        <a:moveTo>
                          <a:pt x="0" y="0"/>
                        </a:moveTo>
                        <a:cubicBezTo>
                          <a:pt x="32327" y="59266"/>
                          <a:pt x="64655" y="118533"/>
                          <a:pt x="101600" y="147781"/>
                        </a:cubicBezTo>
                        <a:cubicBezTo>
                          <a:pt x="138545" y="177029"/>
                          <a:pt x="184728" y="158557"/>
                          <a:pt x="221673" y="175490"/>
                        </a:cubicBezTo>
                        <a:cubicBezTo>
                          <a:pt x="258618" y="192423"/>
                          <a:pt x="284788" y="237066"/>
                          <a:pt x="323273" y="249381"/>
                        </a:cubicBezTo>
                        <a:cubicBezTo>
                          <a:pt x="361758" y="261696"/>
                          <a:pt x="421794" y="269393"/>
                          <a:pt x="452582" y="249381"/>
                        </a:cubicBezTo>
                        <a:cubicBezTo>
                          <a:pt x="483370" y="229369"/>
                          <a:pt x="517236" y="161636"/>
                          <a:pt x="508000" y="129309"/>
                        </a:cubicBezTo>
                        <a:cubicBezTo>
                          <a:pt x="498764" y="96982"/>
                          <a:pt x="397164" y="55418"/>
                          <a:pt x="397164" y="55418"/>
                        </a:cubicBezTo>
                        <a:lnTo>
                          <a:pt x="397164" y="55418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1" name="Freihandform 253"/>
                  <p:cNvSpPr/>
                  <p:nvPr/>
                </p:nvSpPr>
                <p:spPr>
                  <a:xfrm>
                    <a:off x="2817091" y="3971528"/>
                    <a:ext cx="350982" cy="322736"/>
                  </a:xfrm>
                  <a:custGeom>
                    <a:avLst/>
                    <a:gdLst>
                      <a:gd name="connsiteX0" fmla="*/ 0 w 350982"/>
                      <a:gd name="connsiteY0" fmla="*/ 258727 h 322736"/>
                      <a:gd name="connsiteX1" fmla="*/ 73891 w 350982"/>
                      <a:gd name="connsiteY1" fmla="*/ 295672 h 322736"/>
                      <a:gd name="connsiteX2" fmla="*/ 221673 w 350982"/>
                      <a:gd name="connsiteY2" fmla="*/ 304909 h 322736"/>
                      <a:gd name="connsiteX3" fmla="*/ 286328 w 350982"/>
                      <a:gd name="connsiteY3" fmla="*/ 46291 h 322736"/>
                      <a:gd name="connsiteX4" fmla="*/ 350982 w 350982"/>
                      <a:gd name="connsiteY4" fmla="*/ 109 h 322736"/>
                      <a:gd name="connsiteX5" fmla="*/ 350982 w 350982"/>
                      <a:gd name="connsiteY5" fmla="*/ 109 h 322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50982" h="322736">
                        <a:moveTo>
                          <a:pt x="0" y="258727"/>
                        </a:moveTo>
                        <a:cubicBezTo>
                          <a:pt x="18473" y="273351"/>
                          <a:pt x="36946" y="287975"/>
                          <a:pt x="73891" y="295672"/>
                        </a:cubicBezTo>
                        <a:cubicBezTo>
                          <a:pt x="110837" y="303369"/>
                          <a:pt x="186267" y="346472"/>
                          <a:pt x="221673" y="304909"/>
                        </a:cubicBezTo>
                        <a:cubicBezTo>
                          <a:pt x="257079" y="263346"/>
                          <a:pt x="264777" y="97091"/>
                          <a:pt x="286328" y="46291"/>
                        </a:cubicBezTo>
                        <a:cubicBezTo>
                          <a:pt x="307879" y="-4509"/>
                          <a:pt x="350982" y="109"/>
                          <a:pt x="350982" y="109"/>
                        </a:cubicBezTo>
                        <a:lnTo>
                          <a:pt x="350982" y="109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2" name="Freihandform 254"/>
                  <p:cNvSpPr/>
                  <p:nvPr/>
                </p:nvSpPr>
                <p:spPr>
                  <a:xfrm>
                    <a:off x="3020291" y="3999345"/>
                    <a:ext cx="64654" cy="18473"/>
                  </a:xfrm>
                  <a:custGeom>
                    <a:avLst/>
                    <a:gdLst>
                      <a:gd name="connsiteX0" fmla="*/ 64654 w 64654"/>
                      <a:gd name="connsiteY0" fmla="*/ 18473 h 18473"/>
                      <a:gd name="connsiteX1" fmla="*/ 0 w 64654"/>
                      <a:gd name="connsiteY1" fmla="*/ 0 h 18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4654" h="18473">
                        <a:moveTo>
                          <a:pt x="64654" y="184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3" name="Freihandform 255"/>
                  <p:cNvSpPr/>
                  <p:nvPr/>
                </p:nvSpPr>
                <p:spPr>
                  <a:xfrm>
                    <a:off x="2835564" y="4027055"/>
                    <a:ext cx="64654" cy="221672"/>
                  </a:xfrm>
                  <a:custGeom>
                    <a:avLst/>
                    <a:gdLst>
                      <a:gd name="connsiteX0" fmla="*/ 0 w 64654"/>
                      <a:gd name="connsiteY0" fmla="*/ 221672 h 221672"/>
                      <a:gd name="connsiteX1" fmla="*/ 64654 w 64654"/>
                      <a:gd name="connsiteY1" fmla="*/ 0 h 2216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4654" h="221672">
                        <a:moveTo>
                          <a:pt x="0" y="221672"/>
                        </a:moveTo>
                        <a:lnTo>
                          <a:pt x="64654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4" name="Freihandform 256"/>
                  <p:cNvSpPr/>
                  <p:nvPr/>
                </p:nvSpPr>
                <p:spPr>
                  <a:xfrm>
                    <a:off x="2466109" y="4073236"/>
                    <a:ext cx="267855" cy="203200"/>
                  </a:xfrm>
                  <a:custGeom>
                    <a:avLst/>
                    <a:gdLst>
                      <a:gd name="connsiteX0" fmla="*/ 0 w 267855"/>
                      <a:gd name="connsiteY0" fmla="*/ 0 h 203200"/>
                      <a:gd name="connsiteX1" fmla="*/ 101600 w 267855"/>
                      <a:gd name="connsiteY1" fmla="*/ 147782 h 203200"/>
                      <a:gd name="connsiteX2" fmla="*/ 267855 w 267855"/>
                      <a:gd name="connsiteY2" fmla="*/ 203200 h 203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67855" h="203200">
                        <a:moveTo>
                          <a:pt x="0" y="0"/>
                        </a:moveTo>
                        <a:cubicBezTo>
                          <a:pt x="28479" y="56957"/>
                          <a:pt x="56958" y="113915"/>
                          <a:pt x="101600" y="147782"/>
                        </a:cubicBezTo>
                        <a:cubicBezTo>
                          <a:pt x="146242" y="181649"/>
                          <a:pt x="207048" y="192424"/>
                          <a:pt x="267855" y="20320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5" name="Freihandform 257"/>
                  <p:cNvSpPr/>
                  <p:nvPr/>
                </p:nvSpPr>
                <p:spPr>
                  <a:xfrm>
                    <a:off x="2540000" y="4082771"/>
                    <a:ext cx="240145" cy="119774"/>
                  </a:xfrm>
                  <a:custGeom>
                    <a:avLst/>
                    <a:gdLst>
                      <a:gd name="connsiteX0" fmla="*/ 0 w 240145"/>
                      <a:gd name="connsiteY0" fmla="*/ 119774 h 119774"/>
                      <a:gd name="connsiteX1" fmla="*/ 73891 w 240145"/>
                      <a:gd name="connsiteY1" fmla="*/ 8938 h 119774"/>
                      <a:gd name="connsiteX2" fmla="*/ 184727 w 240145"/>
                      <a:gd name="connsiteY2" fmla="*/ 8938 h 119774"/>
                      <a:gd name="connsiteX3" fmla="*/ 240145 w 240145"/>
                      <a:gd name="connsiteY3" fmla="*/ 27411 h 1197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0145" h="119774">
                        <a:moveTo>
                          <a:pt x="0" y="119774"/>
                        </a:moveTo>
                        <a:cubicBezTo>
                          <a:pt x="21551" y="73592"/>
                          <a:pt x="43103" y="27411"/>
                          <a:pt x="73891" y="8938"/>
                        </a:cubicBezTo>
                        <a:cubicBezTo>
                          <a:pt x="104679" y="-9535"/>
                          <a:pt x="157018" y="5859"/>
                          <a:pt x="184727" y="8938"/>
                        </a:cubicBezTo>
                        <a:cubicBezTo>
                          <a:pt x="212436" y="12017"/>
                          <a:pt x="226290" y="19714"/>
                          <a:pt x="240145" y="27411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6" name="Freihandform 258"/>
                  <p:cNvSpPr/>
                  <p:nvPr/>
                </p:nvSpPr>
                <p:spPr>
                  <a:xfrm>
                    <a:off x="2466109" y="3906982"/>
                    <a:ext cx="129309" cy="46182"/>
                  </a:xfrm>
                  <a:custGeom>
                    <a:avLst/>
                    <a:gdLst>
                      <a:gd name="connsiteX0" fmla="*/ 0 w 129309"/>
                      <a:gd name="connsiteY0" fmla="*/ 0 h 46182"/>
                      <a:gd name="connsiteX1" fmla="*/ 129309 w 129309"/>
                      <a:gd name="connsiteY1" fmla="*/ 46182 h 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29309" h="46182">
                        <a:moveTo>
                          <a:pt x="0" y="0"/>
                        </a:moveTo>
                        <a:lnTo>
                          <a:pt x="129309" y="46182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7" name="Freihandform 259"/>
                  <p:cNvSpPr/>
                  <p:nvPr/>
                </p:nvSpPr>
                <p:spPr>
                  <a:xfrm>
                    <a:off x="2512251" y="3814618"/>
                    <a:ext cx="92404" cy="286327"/>
                  </a:xfrm>
                  <a:custGeom>
                    <a:avLst/>
                    <a:gdLst>
                      <a:gd name="connsiteX0" fmla="*/ 83167 w 92404"/>
                      <a:gd name="connsiteY0" fmla="*/ 286327 h 286327"/>
                      <a:gd name="connsiteX1" fmla="*/ 40 w 92404"/>
                      <a:gd name="connsiteY1" fmla="*/ 101600 h 286327"/>
                      <a:gd name="connsiteX2" fmla="*/ 92404 w 92404"/>
                      <a:gd name="connsiteY2" fmla="*/ 0 h 2863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2404" h="286327">
                        <a:moveTo>
                          <a:pt x="83167" y="286327"/>
                        </a:moveTo>
                        <a:cubicBezTo>
                          <a:pt x="40834" y="217824"/>
                          <a:pt x="-1499" y="149321"/>
                          <a:pt x="40" y="101600"/>
                        </a:cubicBezTo>
                        <a:cubicBezTo>
                          <a:pt x="1579" y="53879"/>
                          <a:pt x="46991" y="26939"/>
                          <a:pt x="92404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8" name="Freihandform 260"/>
                  <p:cNvSpPr/>
                  <p:nvPr/>
                </p:nvSpPr>
                <p:spPr>
                  <a:xfrm>
                    <a:off x="2262909" y="3989309"/>
                    <a:ext cx="110836" cy="56218"/>
                  </a:xfrm>
                  <a:custGeom>
                    <a:avLst/>
                    <a:gdLst>
                      <a:gd name="connsiteX0" fmla="*/ 110836 w 110836"/>
                      <a:gd name="connsiteY0" fmla="*/ 56218 h 56218"/>
                      <a:gd name="connsiteX1" fmla="*/ 36946 w 110836"/>
                      <a:gd name="connsiteY1" fmla="*/ 800 h 56218"/>
                      <a:gd name="connsiteX2" fmla="*/ 0 w 110836"/>
                      <a:gd name="connsiteY2" fmla="*/ 28509 h 56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0836" h="56218">
                        <a:moveTo>
                          <a:pt x="110836" y="56218"/>
                        </a:moveTo>
                        <a:cubicBezTo>
                          <a:pt x="83127" y="30818"/>
                          <a:pt x="55419" y="5418"/>
                          <a:pt x="36946" y="800"/>
                        </a:cubicBezTo>
                        <a:cubicBezTo>
                          <a:pt x="18473" y="-3818"/>
                          <a:pt x="9236" y="12345"/>
                          <a:pt x="0" y="2850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89" name="Freihandform 261"/>
                  <p:cNvSpPr/>
                  <p:nvPr/>
                </p:nvSpPr>
                <p:spPr>
                  <a:xfrm>
                    <a:off x="2623127" y="3897745"/>
                    <a:ext cx="46182" cy="184728"/>
                  </a:xfrm>
                  <a:custGeom>
                    <a:avLst/>
                    <a:gdLst>
                      <a:gd name="connsiteX0" fmla="*/ 0 w 46182"/>
                      <a:gd name="connsiteY0" fmla="*/ 0 h 184728"/>
                      <a:gd name="connsiteX1" fmla="*/ 27709 w 46182"/>
                      <a:gd name="connsiteY1" fmla="*/ 92364 h 184728"/>
                      <a:gd name="connsiteX2" fmla="*/ 46182 w 46182"/>
                      <a:gd name="connsiteY2" fmla="*/ 184728 h 1847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6182" h="184728">
                        <a:moveTo>
                          <a:pt x="0" y="0"/>
                        </a:moveTo>
                        <a:cubicBezTo>
                          <a:pt x="10006" y="30788"/>
                          <a:pt x="20012" y="61576"/>
                          <a:pt x="27709" y="92364"/>
                        </a:cubicBezTo>
                        <a:cubicBezTo>
                          <a:pt x="35406" y="123152"/>
                          <a:pt x="40794" y="153940"/>
                          <a:pt x="46182" y="184728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0" name="Freihandform 262"/>
                  <p:cNvSpPr/>
                  <p:nvPr/>
                </p:nvSpPr>
                <p:spPr>
                  <a:xfrm>
                    <a:off x="2632364" y="3916218"/>
                    <a:ext cx="166254" cy="73891"/>
                  </a:xfrm>
                  <a:custGeom>
                    <a:avLst/>
                    <a:gdLst>
                      <a:gd name="connsiteX0" fmla="*/ 0 w 166254"/>
                      <a:gd name="connsiteY0" fmla="*/ 73891 h 73891"/>
                      <a:gd name="connsiteX1" fmla="*/ 110836 w 166254"/>
                      <a:gd name="connsiteY1" fmla="*/ 55418 h 73891"/>
                      <a:gd name="connsiteX2" fmla="*/ 166254 w 166254"/>
                      <a:gd name="connsiteY2" fmla="*/ 0 h 73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66254" h="73891">
                        <a:moveTo>
                          <a:pt x="0" y="73891"/>
                        </a:moveTo>
                        <a:cubicBezTo>
                          <a:pt x="41563" y="70812"/>
                          <a:pt x="83127" y="67733"/>
                          <a:pt x="110836" y="55418"/>
                        </a:cubicBezTo>
                        <a:cubicBezTo>
                          <a:pt x="138545" y="43103"/>
                          <a:pt x="152399" y="21551"/>
                          <a:pt x="166254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1" name="Freihandform 263"/>
                  <p:cNvSpPr/>
                  <p:nvPr/>
                </p:nvSpPr>
                <p:spPr>
                  <a:xfrm>
                    <a:off x="2216727" y="4230255"/>
                    <a:ext cx="461818" cy="212436"/>
                  </a:xfrm>
                  <a:custGeom>
                    <a:avLst/>
                    <a:gdLst>
                      <a:gd name="connsiteX0" fmla="*/ 0 w 461818"/>
                      <a:gd name="connsiteY0" fmla="*/ 0 h 212436"/>
                      <a:gd name="connsiteX1" fmla="*/ 277091 w 461818"/>
                      <a:gd name="connsiteY1" fmla="*/ 147781 h 212436"/>
                      <a:gd name="connsiteX2" fmla="*/ 369455 w 461818"/>
                      <a:gd name="connsiteY2" fmla="*/ 147781 h 212436"/>
                      <a:gd name="connsiteX3" fmla="*/ 461818 w 461818"/>
                      <a:gd name="connsiteY3" fmla="*/ 212436 h 212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61818" h="212436">
                        <a:moveTo>
                          <a:pt x="0" y="0"/>
                        </a:moveTo>
                        <a:cubicBezTo>
                          <a:pt x="107757" y="61575"/>
                          <a:pt x="215515" y="123151"/>
                          <a:pt x="277091" y="147781"/>
                        </a:cubicBezTo>
                        <a:cubicBezTo>
                          <a:pt x="338667" y="172411"/>
                          <a:pt x="338667" y="137005"/>
                          <a:pt x="369455" y="147781"/>
                        </a:cubicBezTo>
                        <a:cubicBezTo>
                          <a:pt x="400243" y="158557"/>
                          <a:pt x="431030" y="185496"/>
                          <a:pt x="461818" y="212436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2" name="Freihandform 264"/>
                  <p:cNvSpPr/>
                  <p:nvPr/>
                </p:nvSpPr>
                <p:spPr>
                  <a:xfrm>
                    <a:off x="2410691" y="4405745"/>
                    <a:ext cx="221673" cy="147782"/>
                  </a:xfrm>
                  <a:custGeom>
                    <a:avLst/>
                    <a:gdLst>
                      <a:gd name="connsiteX0" fmla="*/ 0 w 221673"/>
                      <a:gd name="connsiteY0" fmla="*/ 0 h 147782"/>
                      <a:gd name="connsiteX1" fmla="*/ 221673 w 221673"/>
                      <a:gd name="connsiteY1" fmla="*/ 147782 h 1477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21673" h="147782">
                        <a:moveTo>
                          <a:pt x="0" y="0"/>
                        </a:moveTo>
                        <a:lnTo>
                          <a:pt x="221673" y="147782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3" name="Freihandform 265"/>
                  <p:cNvSpPr/>
                  <p:nvPr/>
                </p:nvSpPr>
                <p:spPr>
                  <a:xfrm>
                    <a:off x="2512291" y="4378036"/>
                    <a:ext cx="157018" cy="110837"/>
                  </a:xfrm>
                  <a:custGeom>
                    <a:avLst/>
                    <a:gdLst>
                      <a:gd name="connsiteX0" fmla="*/ 0 w 157018"/>
                      <a:gd name="connsiteY0" fmla="*/ 0 h 110837"/>
                      <a:gd name="connsiteX1" fmla="*/ 157018 w 157018"/>
                      <a:gd name="connsiteY1" fmla="*/ 110837 h 1108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7018" h="110837">
                        <a:moveTo>
                          <a:pt x="0" y="0"/>
                        </a:moveTo>
                        <a:lnTo>
                          <a:pt x="157018" y="110837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4" name="Freihandform 266"/>
                  <p:cNvSpPr/>
                  <p:nvPr/>
                </p:nvSpPr>
                <p:spPr>
                  <a:xfrm>
                    <a:off x="2336800" y="3472873"/>
                    <a:ext cx="988291" cy="424872"/>
                  </a:xfrm>
                  <a:custGeom>
                    <a:avLst/>
                    <a:gdLst>
                      <a:gd name="connsiteX0" fmla="*/ 0 w 988291"/>
                      <a:gd name="connsiteY0" fmla="*/ 424872 h 424872"/>
                      <a:gd name="connsiteX1" fmla="*/ 120073 w 988291"/>
                      <a:gd name="connsiteY1" fmla="*/ 341745 h 424872"/>
                      <a:gd name="connsiteX2" fmla="*/ 203200 w 988291"/>
                      <a:gd name="connsiteY2" fmla="*/ 277091 h 424872"/>
                      <a:gd name="connsiteX3" fmla="*/ 286327 w 988291"/>
                      <a:gd name="connsiteY3" fmla="*/ 203200 h 424872"/>
                      <a:gd name="connsiteX4" fmla="*/ 415636 w 988291"/>
                      <a:gd name="connsiteY4" fmla="*/ 193963 h 424872"/>
                      <a:gd name="connsiteX5" fmla="*/ 591127 w 988291"/>
                      <a:gd name="connsiteY5" fmla="*/ 46182 h 424872"/>
                      <a:gd name="connsiteX6" fmla="*/ 858982 w 988291"/>
                      <a:gd name="connsiteY6" fmla="*/ 73891 h 424872"/>
                      <a:gd name="connsiteX7" fmla="*/ 988291 w 988291"/>
                      <a:gd name="connsiteY7" fmla="*/ 0 h 4248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88291" h="424872">
                        <a:moveTo>
                          <a:pt x="0" y="424872"/>
                        </a:moveTo>
                        <a:cubicBezTo>
                          <a:pt x="43103" y="395623"/>
                          <a:pt x="86206" y="366375"/>
                          <a:pt x="120073" y="341745"/>
                        </a:cubicBezTo>
                        <a:cubicBezTo>
                          <a:pt x="153940" y="317115"/>
                          <a:pt x="175491" y="300182"/>
                          <a:pt x="203200" y="277091"/>
                        </a:cubicBezTo>
                        <a:cubicBezTo>
                          <a:pt x="230909" y="254000"/>
                          <a:pt x="250921" y="217055"/>
                          <a:pt x="286327" y="203200"/>
                        </a:cubicBezTo>
                        <a:cubicBezTo>
                          <a:pt x="321733" y="189345"/>
                          <a:pt x="364836" y="220133"/>
                          <a:pt x="415636" y="193963"/>
                        </a:cubicBezTo>
                        <a:cubicBezTo>
                          <a:pt x="466436" y="167793"/>
                          <a:pt x="517236" y="66194"/>
                          <a:pt x="591127" y="46182"/>
                        </a:cubicBezTo>
                        <a:cubicBezTo>
                          <a:pt x="665018" y="26170"/>
                          <a:pt x="792788" y="81588"/>
                          <a:pt x="858982" y="73891"/>
                        </a:cubicBezTo>
                        <a:cubicBezTo>
                          <a:pt x="925176" y="66194"/>
                          <a:pt x="956733" y="33097"/>
                          <a:pt x="988291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5" name="Freihandform 267"/>
                  <p:cNvSpPr/>
                  <p:nvPr/>
                </p:nvSpPr>
                <p:spPr>
                  <a:xfrm>
                    <a:off x="2512291" y="3676073"/>
                    <a:ext cx="18473" cy="92363"/>
                  </a:xfrm>
                  <a:custGeom>
                    <a:avLst/>
                    <a:gdLst>
                      <a:gd name="connsiteX0" fmla="*/ 0 w 18473"/>
                      <a:gd name="connsiteY0" fmla="*/ 92363 h 92363"/>
                      <a:gd name="connsiteX1" fmla="*/ 18473 w 18473"/>
                      <a:gd name="connsiteY1" fmla="*/ 0 h 923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73" h="92363">
                        <a:moveTo>
                          <a:pt x="0" y="92363"/>
                        </a:moveTo>
                        <a:lnTo>
                          <a:pt x="18473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6" name="Freihandform 268"/>
                  <p:cNvSpPr/>
                  <p:nvPr/>
                </p:nvSpPr>
                <p:spPr>
                  <a:xfrm>
                    <a:off x="2687782" y="3768436"/>
                    <a:ext cx="27709" cy="129309"/>
                  </a:xfrm>
                  <a:custGeom>
                    <a:avLst/>
                    <a:gdLst>
                      <a:gd name="connsiteX0" fmla="*/ 0 w 27709"/>
                      <a:gd name="connsiteY0" fmla="*/ 0 h 129309"/>
                      <a:gd name="connsiteX1" fmla="*/ 27709 w 27709"/>
                      <a:gd name="connsiteY1" fmla="*/ 129309 h 129309"/>
                      <a:gd name="connsiteX2" fmla="*/ 27709 w 27709"/>
                      <a:gd name="connsiteY2" fmla="*/ 129309 h 129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709" h="129309">
                        <a:moveTo>
                          <a:pt x="0" y="0"/>
                        </a:moveTo>
                        <a:lnTo>
                          <a:pt x="27709" y="129309"/>
                        </a:lnTo>
                        <a:lnTo>
                          <a:pt x="27709" y="129309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7" name="Freihandform 269"/>
                  <p:cNvSpPr/>
                  <p:nvPr/>
                </p:nvSpPr>
                <p:spPr>
                  <a:xfrm>
                    <a:off x="2742400" y="3657600"/>
                    <a:ext cx="56218" cy="138545"/>
                  </a:xfrm>
                  <a:custGeom>
                    <a:avLst/>
                    <a:gdLst>
                      <a:gd name="connsiteX0" fmla="*/ 28509 w 56218"/>
                      <a:gd name="connsiteY0" fmla="*/ 0 h 138545"/>
                      <a:gd name="connsiteX1" fmla="*/ 800 w 56218"/>
                      <a:gd name="connsiteY1" fmla="*/ 92364 h 138545"/>
                      <a:gd name="connsiteX2" fmla="*/ 56218 w 56218"/>
                      <a:gd name="connsiteY2" fmla="*/ 138545 h 138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6218" h="138545">
                        <a:moveTo>
                          <a:pt x="28509" y="0"/>
                        </a:moveTo>
                        <a:cubicBezTo>
                          <a:pt x="12345" y="34636"/>
                          <a:pt x="-3818" y="69273"/>
                          <a:pt x="800" y="92364"/>
                        </a:cubicBezTo>
                        <a:cubicBezTo>
                          <a:pt x="5418" y="115455"/>
                          <a:pt x="30818" y="127000"/>
                          <a:pt x="56218" y="138545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8" name="Freihandform 270"/>
                  <p:cNvSpPr/>
                  <p:nvPr/>
                </p:nvSpPr>
                <p:spPr>
                  <a:xfrm>
                    <a:off x="2752436" y="3914658"/>
                    <a:ext cx="267855" cy="232469"/>
                  </a:xfrm>
                  <a:custGeom>
                    <a:avLst/>
                    <a:gdLst>
                      <a:gd name="connsiteX0" fmla="*/ 0 w 267855"/>
                      <a:gd name="connsiteY0" fmla="*/ 149342 h 232469"/>
                      <a:gd name="connsiteX1" fmla="*/ 129309 w 267855"/>
                      <a:gd name="connsiteY1" fmla="*/ 1560 h 232469"/>
                      <a:gd name="connsiteX2" fmla="*/ 267855 w 267855"/>
                      <a:gd name="connsiteY2" fmla="*/ 232469 h 2324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67855" h="232469">
                        <a:moveTo>
                          <a:pt x="0" y="149342"/>
                        </a:moveTo>
                        <a:cubicBezTo>
                          <a:pt x="42333" y="68523"/>
                          <a:pt x="84667" y="-12295"/>
                          <a:pt x="129309" y="1560"/>
                        </a:cubicBezTo>
                        <a:cubicBezTo>
                          <a:pt x="173952" y="15414"/>
                          <a:pt x="220903" y="123941"/>
                          <a:pt x="267855" y="23246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99" name="Freihandform 271"/>
                  <p:cNvSpPr/>
                  <p:nvPr/>
                </p:nvSpPr>
                <p:spPr>
                  <a:xfrm>
                    <a:off x="2919040" y="3602182"/>
                    <a:ext cx="101251" cy="341745"/>
                  </a:xfrm>
                  <a:custGeom>
                    <a:avLst/>
                    <a:gdLst>
                      <a:gd name="connsiteX0" fmla="*/ 8887 w 101251"/>
                      <a:gd name="connsiteY0" fmla="*/ 341745 h 341745"/>
                      <a:gd name="connsiteX1" fmla="*/ 8887 w 101251"/>
                      <a:gd name="connsiteY1" fmla="*/ 92363 h 341745"/>
                      <a:gd name="connsiteX2" fmla="*/ 101251 w 101251"/>
                      <a:gd name="connsiteY2" fmla="*/ 0 h 3417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1251" h="341745">
                        <a:moveTo>
                          <a:pt x="8887" y="341745"/>
                        </a:moveTo>
                        <a:cubicBezTo>
                          <a:pt x="1190" y="245532"/>
                          <a:pt x="-6507" y="149320"/>
                          <a:pt x="8887" y="92363"/>
                        </a:cubicBezTo>
                        <a:cubicBezTo>
                          <a:pt x="24281" y="35406"/>
                          <a:pt x="62766" y="17703"/>
                          <a:pt x="101251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0" name="Freihandform 272"/>
                  <p:cNvSpPr/>
                  <p:nvPr/>
                </p:nvSpPr>
                <p:spPr>
                  <a:xfrm>
                    <a:off x="2927927" y="3592945"/>
                    <a:ext cx="406400" cy="360219"/>
                  </a:xfrm>
                  <a:custGeom>
                    <a:avLst/>
                    <a:gdLst>
                      <a:gd name="connsiteX0" fmla="*/ 0 w 406400"/>
                      <a:gd name="connsiteY0" fmla="*/ 360219 h 360219"/>
                      <a:gd name="connsiteX1" fmla="*/ 304800 w 406400"/>
                      <a:gd name="connsiteY1" fmla="*/ 193964 h 360219"/>
                      <a:gd name="connsiteX2" fmla="*/ 341746 w 406400"/>
                      <a:gd name="connsiteY2" fmla="*/ 73891 h 360219"/>
                      <a:gd name="connsiteX3" fmla="*/ 406400 w 406400"/>
                      <a:gd name="connsiteY3" fmla="*/ 0 h 360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6400" h="360219">
                        <a:moveTo>
                          <a:pt x="0" y="360219"/>
                        </a:moveTo>
                        <a:cubicBezTo>
                          <a:pt x="123921" y="300952"/>
                          <a:pt x="247842" y="241685"/>
                          <a:pt x="304800" y="193964"/>
                        </a:cubicBezTo>
                        <a:cubicBezTo>
                          <a:pt x="361758" y="146243"/>
                          <a:pt x="324813" y="106218"/>
                          <a:pt x="341746" y="73891"/>
                        </a:cubicBezTo>
                        <a:cubicBezTo>
                          <a:pt x="358679" y="41564"/>
                          <a:pt x="382539" y="20782"/>
                          <a:pt x="406400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1" name="Freihandform 273"/>
                  <p:cNvSpPr/>
                  <p:nvPr/>
                </p:nvSpPr>
                <p:spPr>
                  <a:xfrm>
                    <a:off x="3064017" y="3657600"/>
                    <a:ext cx="85583" cy="193964"/>
                  </a:xfrm>
                  <a:custGeom>
                    <a:avLst/>
                    <a:gdLst>
                      <a:gd name="connsiteX0" fmla="*/ 30165 w 85583"/>
                      <a:gd name="connsiteY0" fmla="*/ 193964 h 193964"/>
                      <a:gd name="connsiteX1" fmla="*/ 2456 w 85583"/>
                      <a:gd name="connsiteY1" fmla="*/ 138545 h 193964"/>
                      <a:gd name="connsiteX2" fmla="*/ 85583 w 85583"/>
                      <a:gd name="connsiteY2" fmla="*/ 0 h 193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5583" h="193964">
                        <a:moveTo>
                          <a:pt x="30165" y="193964"/>
                        </a:moveTo>
                        <a:cubicBezTo>
                          <a:pt x="11692" y="182418"/>
                          <a:pt x="-6780" y="170872"/>
                          <a:pt x="2456" y="138545"/>
                        </a:cubicBezTo>
                        <a:cubicBezTo>
                          <a:pt x="11692" y="106218"/>
                          <a:pt x="48637" y="53109"/>
                          <a:pt x="85583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2" name="Freihandform 274"/>
                  <p:cNvSpPr/>
                  <p:nvPr/>
                </p:nvSpPr>
                <p:spPr>
                  <a:xfrm>
                    <a:off x="3365722" y="3759200"/>
                    <a:ext cx="255584" cy="378691"/>
                  </a:xfrm>
                  <a:custGeom>
                    <a:avLst/>
                    <a:gdLst>
                      <a:gd name="connsiteX0" fmla="*/ 60969 w 255584"/>
                      <a:gd name="connsiteY0" fmla="*/ 378691 h 378691"/>
                      <a:gd name="connsiteX1" fmla="*/ 5551 w 255584"/>
                      <a:gd name="connsiteY1" fmla="*/ 304800 h 378691"/>
                      <a:gd name="connsiteX2" fmla="*/ 181042 w 255584"/>
                      <a:gd name="connsiteY2" fmla="*/ 157018 h 378691"/>
                      <a:gd name="connsiteX3" fmla="*/ 254933 w 255584"/>
                      <a:gd name="connsiteY3" fmla="*/ 73891 h 378691"/>
                      <a:gd name="connsiteX4" fmla="*/ 144096 w 255584"/>
                      <a:gd name="connsiteY4" fmla="*/ 0 h 3786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55584" h="378691">
                        <a:moveTo>
                          <a:pt x="60969" y="378691"/>
                        </a:moveTo>
                        <a:cubicBezTo>
                          <a:pt x="23254" y="360218"/>
                          <a:pt x="-14461" y="341745"/>
                          <a:pt x="5551" y="304800"/>
                        </a:cubicBezTo>
                        <a:cubicBezTo>
                          <a:pt x="25563" y="267855"/>
                          <a:pt x="139478" y="195503"/>
                          <a:pt x="181042" y="157018"/>
                        </a:cubicBezTo>
                        <a:cubicBezTo>
                          <a:pt x="222606" y="118533"/>
                          <a:pt x="261091" y="100061"/>
                          <a:pt x="254933" y="73891"/>
                        </a:cubicBezTo>
                        <a:cubicBezTo>
                          <a:pt x="248775" y="47721"/>
                          <a:pt x="196435" y="23860"/>
                          <a:pt x="144096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3" name="Freihandform 275"/>
                  <p:cNvSpPr/>
                  <p:nvPr/>
                </p:nvSpPr>
                <p:spPr>
                  <a:xfrm>
                    <a:off x="3454400" y="3888509"/>
                    <a:ext cx="55418" cy="46182"/>
                  </a:xfrm>
                  <a:custGeom>
                    <a:avLst/>
                    <a:gdLst>
                      <a:gd name="connsiteX0" fmla="*/ 55418 w 55418"/>
                      <a:gd name="connsiteY0" fmla="*/ 46182 h 46182"/>
                      <a:gd name="connsiteX1" fmla="*/ 0 w 55418"/>
                      <a:gd name="connsiteY1" fmla="*/ 0 h 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5418" h="46182">
                        <a:moveTo>
                          <a:pt x="55418" y="46182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4" name="Freihandform 276"/>
                  <p:cNvSpPr/>
                  <p:nvPr/>
                </p:nvSpPr>
                <p:spPr>
                  <a:xfrm>
                    <a:off x="3620655" y="3657600"/>
                    <a:ext cx="120643" cy="147782"/>
                  </a:xfrm>
                  <a:custGeom>
                    <a:avLst/>
                    <a:gdLst>
                      <a:gd name="connsiteX0" fmla="*/ 0 w 120643"/>
                      <a:gd name="connsiteY0" fmla="*/ 147782 h 147782"/>
                      <a:gd name="connsiteX1" fmla="*/ 120072 w 120643"/>
                      <a:gd name="connsiteY1" fmla="*/ 73891 h 147782"/>
                      <a:gd name="connsiteX2" fmla="*/ 36945 w 120643"/>
                      <a:gd name="connsiteY2" fmla="*/ 0 h 1477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0643" h="147782">
                        <a:moveTo>
                          <a:pt x="0" y="147782"/>
                        </a:moveTo>
                        <a:cubicBezTo>
                          <a:pt x="56957" y="123151"/>
                          <a:pt x="113915" y="98521"/>
                          <a:pt x="120072" y="73891"/>
                        </a:cubicBezTo>
                        <a:cubicBezTo>
                          <a:pt x="126230" y="49261"/>
                          <a:pt x="81587" y="24630"/>
                          <a:pt x="36945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5" name="Freihandform 277"/>
                  <p:cNvSpPr/>
                  <p:nvPr/>
                </p:nvSpPr>
                <p:spPr>
                  <a:xfrm>
                    <a:off x="3565236" y="4027055"/>
                    <a:ext cx="93156" cy="157018"/>
                  </a:xfrm>
                  <a:custGeom>
                    <a:avLst/>
                    <a:gdLst>
                      <a:gd name="connsiteX0" fmla="*/ 36946 w 93156"/>
                      <a:gd name="connsiteY0" fmla="*/ 157018 h 157018"/>
                      <a:gd name="connsiteX1" fmla="*/ 92364 w 93156"/>
                      <a:gd name="connsiteY1" fmla="*/ 64654 h 157018"/>
                      <a:gd name="connsiteX2" fmla="*/ 0 w 93156"/>
                      <a:gd name="connsiteY2" fmla="*/ 0 h 157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3156" h="157018">
                        <a:moveTo>
                          <a:pt x="36946" y="157018"/>
                        </a:moveTo>
                        <a:cubicBezTo>
                          <a:pt x="67734" y="123921"/>
                          <a:pt x="98522" y="90824"/>
                          <a:pt x="92364" y="64654"/>
                        </a:cubicBezTo>
                        <a:cubicBezTo>
                          <a:pt x="86206" y="38484"/>
                          <a:pt x="43103" y="19242"/>
                          <a:pt x="0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6" name="Freihandform 278"/>
                  <p:cNvSpPr/>
                  <p:nvPr/>
                </p:nvSpPr>
                <p:spPr>
                  <a:xfrm>
                    <a:off x="3648364" y="3953164"/>
                    <a:ext cx="46181" cy="110836"/>
                  </a:xfrm>
                  <a:custGeom>
                    <a:avLst/>
                    <a:gdLst>
                      <a:gd name="connsiteX0" fmla="*/ 0 w 46181"/>
                      <a:gd name="connsiteY0" fmla="*/ 110836 h 110836"/>
                      <a:gd name="connsiteX1" fmla="*/ 46181 w 46181"/>
                      <a:gd name="connsiteY1" fmla="*/ 0 h 1108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181" h="110836">
                        <a:moveTo>
                          <a:pt x="0" y="110836"/>
                        </a:moveTo>
                        <a:lnTo>
                          <a:pt x="46181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7" name="Freihandform 279"/>
                  <p:cNvSpPr/>
                  <p:nvPr/>
                </p:nvSpPr>
                <p:spPr>
                  <a:xfrm>
                    <a:off x="3694545" y="3796145"/>
                    <a:ext cx="188448" cy="360219"/>
                  </a:xfrm>
                  <a:custGeom>
                    <a:avLst/>
                    <a:gdLst>
                      <a:gd name="connsiteX0" fmla="*/ 0 w 188448"/>
                      <a:gd name="connsiteY0" fmla="*/ 0 h 360219"/>
                      <a:gd name="connsiteX1" fmla="*/ 120073 w 188448"/>
                      <a:gd name="connsiteY1" fmla="*/ 64655 h 360219"/>
                      <a:gd name="connsiteX2" fmla="*/ 101600 w 188448"/>
                      <a:gd name="connsiteY2" fmla="*/ 212437 h 360219"/>
                      <a:gd name="connsiteX3" fmla="*/ 184728 w 188448"/>
                      <a:gd name="connsiteY3" fmla="*/ 332510 h 360219"/>
                      <a:gd name="connsiteX4" fmla="*/ 166255 w 188448"/>
                      <a:gd name="connsiteY4" fmla="*/ 360219 h 360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8448" h="360219">
                        <a:moveTo>
                          <a:pt x="0" y="0"/>
                        </a:moveTo>
                        <a:cubicBezTo>
                          <a:pt x="51570" y="14624"/>
                          <a:pt x="103140" y="29249"/>
                          <a:pt x="120073" y="64655"/>
                        </a:cubicBezTo>
                        <a:cubicBezTo>
                          <a:pt x="137006" y="100061"/>
                          <a:pt x="90824" y="167795"/>
                          <a:pt x="101600" y="212437"/>
                        </a:cubicBezTo>
                        <a:cubicBezTo>
                          <a:pt x="112376" y="257079"/>
                          <a:pt x="173952" y="307880"/>
                          <a:pt x="184728" y="332510"/>
                        </a:cubicBezTo>
                        <a:cubicBezTo>
                          <a:pt x="195504" y="357140"/>
                          <a:pt x="180879" y="358679"/>
                          <a:pt x="166255" y="36021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8" name="Freihandform 280"/>
                  <p:cNvSpPr/>
                  <p:nvPr/>
                </p:nvSpPr>
                <p:spPr>
                  <a:xfrm>
                    <a:off x="3851564" y="3740727"/>
                    <a:ext cx="102771" cy="55418"/>
                  </a:xfrm>
                  <a:custGeom>
                    <a:avLst/>
                    <a:gdLst>
                      <a:gd name="connsiteX0" fmla="*/ 0 w 102771"/>
                      <a:gd name="connsiteY0" fmla="*/ 0 h 55418"/>
                      <a:gd name="connsiteX1" fmla="*/ 101600 w 102771"/>
                      <a:gd name="connsiteY1" fmla="*/ 46182 h 55418"/>
                      <a:gd name="connsiteX2" fmla="*/ 46181 w 102771"/>
                      <a:gd name="connsiteY2" fmla="*/ 55418 h 55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2771" h="55418">
                        <a:moveTo>
                          <a:pt x="0" y="0"/>
                        </a:moveTo>
                        <a:cubicBezTo>
                          <a:pt x="46951" y="18473"/>
                          <a:pt x="93903" y="36946"/>
                          <a:pt x="101600" y="46182"/>
                        </a:cubicBezTo>
                        <a:cubicBezTo>
                          <a:pt x="109297" y="55418"/>
                          <a:pt x="77739" y="55418"/>
                          <a:pt x="46181" y="55418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09" name="Freihandform 281"/>
                  <p:cNvSpPr/>
                  <p:nvPr/>
                </p:nvSpPr>
                <p:spPr>
                  <a:xfrm>
                    <a:off x="3943927" y="3796145"/>
                    <a:ext cx="101600" cy="55419"/>
                  </a:xfrm>
                  <a:custGeom>
                    <a:avLst/>
                    <a:gdLst>
                      <a:gd name="connsiteX0" fmla="*/ 0 w 101600"/>
                      <a:gd name="connsiteY0" fmla="*/ 0 h 55419"/>
                      <a:gd name="connsiteX1" fmla="*/ 101600 w 101600"/>
                      <a:gd name="connsiteY1" fmla="*/ 55419 h 55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1600" h="55419">
                        <a:moveTo>
                          <a:pt x="0" y="0"/>
                        </a:moveTo>
                        <a:lnTo>
                          <a:pt x="101600" y="55419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0" name="Freihandform 282"/>
                  <p:cNvSpPr/>
                  <p:nvPr/>
                </p:nvSpPr>
                <p:spPr>
                  <a:xfrm>
                    <a:off x="3823855" y="3888509"/>
                    <a:ext cx="277630" cy="258618"/>
                  </a:xfrm>
                  <a:custGeom>
                    <a:avLst/>
                    <a:gdLst>
                      <a:gd name="connsiteX0" fmla="*/ 0 w 277630"/>
                      <a:gd name="connsiteY0" fmla="*/ 0 h 258618"/>
                      <a:gd name="connsiteX1" fmla="*/ 166254 w 277630"/>
                      <a:gd name="connsiteY1" fmla="*/ 64655 h 258618"/>
                      <a:gd name="connsiteX2" fmla="*/ 267854 w 277630"/>
                      <a:gd name="connsiteY2" fmla="*/ 184727 h 258618"/>
                      <a:gd name="connsiteX3" fmla="*/ 267854 w 277630"/>
                      <a:gd name="connsiteY3" fmla="*/ 258618 h 258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7630" h="258618">
                        <a:moveTo>
                          <a:pt x="0" y="0"/>
                        </a:moveTo>
                        <a:cubicBezTo>
                          <a:pt x="60806" y="16933"/>
                          <a:pt x="121612" y="33867"/>
                          <a:pt x="166254" y="64655"/>
                        </a:cubicBezTo>
                        <a:cubicBezTo>
                          <a:pt x="210896" y="95443"/>
                          <a:pt x="250921" y="152400"/>
                          <a:pt x="267854" y="184727"/>
                        </a:cubicBezTo>
                        <a:cubicBezTo>
                          <a:pt x="284787" y="217054"/>
                          <a:pt x="276320" y="237836"/>
                          <a:pt x="267854" y="258618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1" name="Freihandform 283"/>
                  <p:cNvSpPr/>
                  <p:nvPr/>
                </p:nvSpPr>
                <p:spPr>
                  <a:xfrm>
                    <a:off x="4119418" y="3934691"/>
                    <a:ext cx="184727" cy="120073"/>
                  </a:xfrm>
                  <a:custGeom>
                    <a:avLst/>
                    <a:gdLst>
                      <a:gd name="connsiteX0" fmla="*/ 0 w 184727"/>
                      <a:gd name="connsiteY0" fmla="*/ 0 h 120073"/>
                      <a:gd name="connsiteX1" fmla="*/ 147782 w 184727"/>
                      <a:gd name="connsiteY1" fmla="*/ 55418 h 120073"/>
                      <a:gd name="connsiteX2" fmla="*/ 184727 w 184727"/>
                      <a:gd name="connsiteY2" fmla="*/ 120073 h 1200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4727" h="120073">
                        <a:moveTo>
                          <a:pt x="0" y="0"/>
                        </a:moveTo>
                        <a:cubicBezTo>
                          <a:pt x="58497" y="17703"/>
                          <a:pt x="116994" y="35406"/>
                          <a:pt x="147782" y="55418"/>
                        </a:cubicBezTo>
                        <a:cubicBezTo>
                          <a:pt x="178570" y="75430"/>
                          <a:pt x="181648" y="97751"/>
                          <a:pt x="184727" y="120073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2" name="Freihandform 284"/>
                  <p:cNvSpPr/>
                  <p:nvPr/>
                </p:nvSpPr>
                <p:spPr>
                  <a:xfrm>
                    <a:off x="4211782" y="4091709"/>
                    <a:ext cx="147782" cy="36946"/>
                  </a:xfrm>
                  <a:custGeom>
                    <a:avLst/>
                    <a:gdLst>
                      <a:gd name="connsiteX0" fmla="*/ 0 w 147782"/>
                      <a:gd name="connsiteY0" fmla="*/ 0 h 36946"/>
                      <a:gd name="connsiteX1" fmla="*/ 147782 w 147782"/>
                      <a:gd name="connsiteY1" fmla="*/ 36946 h 36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7782" h="36946">
                        <a:moveTo>
                          <a:pt x="0" y="0"/>
                        </a:moveTo>
                        <a:lnTo>
                          <a:pt x="147782" y="36946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3" name="Freihandform 285"/>
                  <p:cNvSpPr/>
                  <p:nvPr/>
                </p:nvSpPr>
                <p:spPr>
                  <a:xfrm>
                    <a:off x="4396509" y="4193309"/>
                    <a:ext cx="0" cy="157018"/>
                  </a:xfrm>
                  <a:custGeom>
                    <a:avLst/>
                    <a:gdLst>
                      <a:gd name="connsiteX0" fmla="*/ 0 w 0"/>
                      <a:gd name="connsiteY0" fmla="*/ 0 h 157018"/>
                      <a:gd name="connsiteX1" fmla="*/ 0 w 0"/>
                      <a:gd name="connsiteY1" fmla="*/ 157018 h 157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157018">
                        <a:moveTo>
                          <a:pt x="0" y="0"/>
                        </a:moveTo>
                        <a:lnTo>
                          <a:pt x="0" y="157018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4" name="Freihandform 286"/>
                  <p:cNvSpPr/>
                  <p:nvPr/>
                </p:nvSpPr>
                <p:spPr>
                  <a:xfrm>
                    <a:off x="4405745" y="4313382"/>
                    <a:ext cx="101600" cy="138545"/>
                  </a:xfrm>
                  <a:custGeom>
                    <a:avLst/>
                    <a:gdLst>
                      <a:gd name="connsiteX0" fmla="*/ 0 w 101600"/>
                      <a:gd name="connsiteY0" fmla="*/ 0 h 138545"/>
                      <a:gd name="connsiteX1" fmla="*/ 101600 w 101600"/>
                      <a:gd name="connsiteY1" fmla="*/ 138545 h 1385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1600" h="138545">
                        <a:moveTo>
                          <a:pt x="0" y="0"/>
                        </a:moveTo>
                        <a:lnTo>
                          <a:pt x="101600" y="138545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5" name="Freihandform 287"/>
                  <p:cNvSpPr/>
                  <p:nvPr/>
                </p:nvSpPr>
                <p:spPr>
                  <a:xfrm>
                    <a:off x="4091709" y="4045527"/>
                    <a:ext cx="252602" cy="535709"/>
                  </a:xfrm>
                  <a:custGeom>
                    <a:avLst/>
                    <a:gdLst>
                      <a:gd name="connsiteX0" fmla="*/ 0 w 252602"/>
                      <a:gd name="connsiteY0" fmla="*/ 0 h 535709"/>
                      <a:gd name="connsiteX1" fmla="*/ 129309 w 252602"/>
                      <a:gd name="connsiteY1" fmla="*/ 101600 h 535709"/>
                      <a:gd name="connsiteX2" fmla="*/ 249382 w 252602"/>
                      <a:gd name="connsiteY2" fmla="*/ 304800 h 535709"/>
                      <a:gd name="connsiteX3" fmla="*/ 203200 w 252602"/>
                      <a:gd name="connsiteY3" fmla="*/ 415637 h 535709"/>
                      <a:gd name="connsiteX4" fmla="*/ 46182 w 252602"/>
                      <a:gd name="connsiteY4" fmla="*/ 471055 h 535709"/>
                      <a:gd name="connsiteX5" fmla="*/ 46182 w 252602"/>
                      <a:gd name="connsiteY5" fmla="*/ 535709 h 535709"/>
                      <a:gd name="connsiteX6" fmla="*/ 46182 w 252602"/>
                      <a:gd name="connsiteY6" fmla="*/ 535709 h 5357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2602" h="535709">
                        <a:moveTo>
                          <a:pt x="0" y="0"/>
                        </a:moveTo>
                        <a:cubicBezTo>
                          <a:pt x="43872" y="25400"/>
                          <a:pt x="87745" y="50800"/>
                          <a:pt x="129309" y="101600"/>
                        </a:cubicBezTo>
                        <a:cubicBezTo>
                          <a:pt x="170873" y="152400"/>
                          <a:pt x="237067" y="252461"/>
                          <a:pt x="249382" y="304800"/>
                        </a:cubicBezTo>
                        <a:cubicBezTo>
                          <a:pt x="261697" y="357139"/>
                          <a:pt x="237067" y="387928"/>
                          <a:pt x="203200" y="415637"/>
                        </a:cubicBezTo>
                        <a:cubicBezTo>
                          <a:pt x="169333" y="443346"/>
                          <a:pt x="72352" y="451043"/>
                          <a:pt x="46182" y="471055"/>
                        </a:cubicBezTo>
                        <a:cubicBezTo>
                          <a:pt x="20012" y="491067"/>
                          <a:pt x="46182" y="535709"/>
                          <a:pt x="46182" y="535709"/>
                        </a:cubicBezTo>
                        <a:lnTo>
                          <a:pt x="46182" y="535709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6" name="Freihandform 288"/>
                  <p:cNvSpPr/>
                  <p:nvPr/>
                </p:nvSpPr>
                <p:spPr>
                  <a:xfrm>
                    <a:off x="4128655" y="4128655"/>
                    <a:ext cx="64654" cy="55418"/>
                  </a:xfrm>
                  <a:custGeom>
                    <a:avLst/>
                    <a:gdLst>
                      <a:gd name="connsiteX0" fmla="*/ 64654 w 64654"/>
                      <a:gd name="connsiteY0" fmla="*/ 0 h 55418"/>
                      <a:gd name="connsiteX1" fmla="*/ 0 w 64654"/>
                      <a:gd name="connsiteY1" fmla="*/ 55418 h 55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4654" h="55418">
                        <a:moveTo>
                          <a:pt x="64654" y="0"/>
                        </a:moveTo>
                        <a:lnTo>
                          <a:pt x="0" y="55418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7" name="Freihandform 289"/>
                  <p:cNvSpPr/>
                  <p:nvPr/>
                </p:nvSpPr>
                <p:spPr>
                  <a:xfrm>
                    <a:off x="4350327" y="4396509"/>
                    <a:ext cx="83660" cy="221673"/>
                  </a:xfrm>
                  <a:custGeom>
                    <a:avLst/>
                    <a:gdLst>
                      <a:gd name="connsiteX0" fmla="*/ 0 w 83660"/>
                      <a:gd name="connsiteY0" fmla="*/ 0 h 221673"/>
                      <a:gd name="connsiteX1" fmla="*/ 83128 w 83660"/>
                      <a:gd name="connsiteY1" fmla="*/ 110836 h 221673"/>
                      <a:gd name="connsiteX2" fmla="*/ 36946 w 83660"/>
                      <a:gd name="connsiteY2" fmla="*/ 203200 h 221673"/>
                      <a:gd name="connsiteX3" fmla="*/ 64655 w 83660"/>
                      <a:gd name="connsiteY3" fmla="*/ 221673 h 221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3660" h="221673">
                        <a:moveTo>
                          <a:pt x="0" y="0"/>
                        </a:moveTo>
                        <a:cubicBezTo>
                          <a:pt x="38485" y="38484"/>
                          <a:pt x="76970" y="76969"/>
                          <a:pt x="83128" y="110836"/>
                        </a:cubicBezTo>
                        <a:cubicBezTo>
                          <a:pt x="89286" y="144703"/>
                          <a:pt x="40025" y="184727"/>
                          <a:pt x="36946" y="203200"/>
                        </a:cubicBezTo>
                        <a:cubicBezTo>
                          <a:pt x="33867" y="221673"/>
                          <a:pt x="49261" y="221673"/>
                          <a:pt x="64655" y="221673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8" name="Freihandform 290"/>
                  <p:cNvSpPr/>
                  <p:nvPr/>
                </p:nvSpPr>
                <p:spPr>
                  <a:xfrm>
                    <a:off x="4451927" y="4535055"/>
                    <a:ext cx="36946" cy="175490"/>
                  </a:xfrm>
                  <a:custGeom>
                    <a:avLst/>
                    <a:gdLst>
                      <a:gd name="connsiteX0" fmla="*/ 0 w 36946"/>
                      <a:gd name="connsiteY0" fmla="*/ 0 h 175490"/>
                      <a:gd name="connsiteX1" fmla="*/ 36946 w 36946"/>
                      <a:gd name="connsiteY1" fmla="*/ 64654 h 175490"/>
                      <a:gd name="connsiteX2" fmla="*/ 0 w 36946"/>
                      <a:gd name="connsiteY2" fmla="*/ 175490 h 175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6946" h="175490">
                        <a:moveTo>
                          <a:pt x="0" y="0"/>
                        </a:moveTo>
                        <a:cubicBezTo>
                          <a:pt x="18473" y="17703"/>
                          <a:pt x="36946" y="35406"/>
                          <a:pt x="36946" y="64654"/>
                        </a:cubicBezTo>
                        <a:cubicBezTo>
                          <a:pt x="36946" y="93902"/>
                          <a:pt x="18473" y="134696"/>
                          <a:pt x="0" y="17549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19" name="Freihandform 291"/>
                  <p:cNvSpPr/>
                  <p:nvPr/>
                </p:nvSpPr>
                <p:spPr>
                  <a:xfrm>
                    <a:off x="3925455" y="4082473"/>
                    <a:ext cx="56406" cy="387927"/>
                  </a:xfrm>
                  <a:custGeom>
                    <a:avLst/>
                    <a:gdLst>
                      <a:gd name="connsiteX0" fmla="*/ 55418 w 56406"/>
                      <a:gd name="connsiteY0" fmla="*/ 0 h 387927"/>
                      <a:gd name="connsiteX1" fmla="*/ 36945 w 56406"/>
                      <a:gd name="connsiteY1" fmla="*/ 157018 h 387927"/>
                      <a:gd name="connsiteX2" fmla="*/ 55418 w 56406"/>
                      <a:gd name="connsiteY2" fmla="*/ 304800 h 387927"/>
                      <a:gd name="connsiteX3" fmla="*/ 0 w 56406"/>
                      <a:gd name="connsiteY3" fmla="*/ 387927 h 3879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6406" h="387927">
                        <a:moveTo>
                          <a:pt x="55418" y="0"/>
                        </a:moveTo>
                        <a:cubicBezTo>
                          <a:pt x="46181" y="53109"/>
                          <a:pt x="36945" y="106218"/>
                          <a:pt x="36945" y="157018"/>
                        </a:cubicBezTo>
                        <a:cubicBezTo>
                          <a:pt x="36945" y="207818"/>
                          <a:pt x="61575" y="266315"/>
                          <a:pt x="55418" y="304800"/>
                        </a:cubicBezTo>
                        <a:cubicBezTo>
                          <a:pt x="49261" y="343285"/>
                          <a:pt x="24630" y="365606"/>
                          <a:pt x="0" y="387927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0" name="Freihandform 292"/>
                  <p:cNvSpPr/>
                  <p:nvPr/>
                </p:nvSpPr>
                <p:spPr>
                  <a:xfrm>
                    <a:off x="3953164" y="4276436"/>
                    <a:ext cx="221672" cy="424873"/>
                  </a:xfrm>
                  <a:custGeom>
                    <a:avLst/>
                    <a:gdLst>
                      <a:gd name="connsiteX0" fmla="*/ 0 w 221672"/>
                      <a:gd name="connsiteY0" fmla="*/ 424873 h 424873"/>
                      <a:gd name="connsiteX1" fmla="*/ 46181 w 221672"/>
                      <a:gd name="connsiteY1" fmla="*/ 314037 h 424873"/>
                      <a:gd name="connsiteX2" fmla="*/ 92363 w 221672"/>
                      <a:gd name="connsiteY2" fmla="*/ 249382 h 424873"/>
                      <a:gd name="connsiteX3" fmla="*/ 110836 w 221672"/>
                      <a:gd name="connsiteY3" fmla="*/ 120073 h 424873"/>
                      <a:gd name="connsiteX4" fmla="*/ 221672 w 221672"/>
                      <a:gd name="connsiteY4" fmla="*/ 0 h 424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1672" h="424873">
                        <a:moveTo>
                          <a:pt x="0" y="424873"/>
                        </a:moveTo>
                        <a:cubicBezTo>
                          <a:pt x="15393" y="384079"/>
                          <a:pt x="30787" y="343285"/>
                          <a:pt x="46181" y="314037"/>
                        </a:cubicBezTo>
                        <a:cubicBezTo>
                          <a:pt x="61575" y="284788"/>
                          <a:pt x="81587" y="281709"/>
                          <a:pt x="92363" y="249382"/>
                        </a:cubicBezTo>
                        <a:cubicBezTo>
                          <a:pt x="103139" y="217055"/>
                          <a:pt x="89284" y="161637"/>
                          <a:pt x="110836" y="120073"/>
                        </a:cubicBezTo>
                        <a:cubicBezTo>
                          <a:pt x="132388" y="78509"/>
                          <a:pt x="177030" y="39254"/>
                          <a:pt x="221672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1" name="Freihandform 293"/>
                  <p:cNvSpPr/>
                  <p:nvPr/>
                </p:nvSpPr>
                <p:spPr>
                  <a:xfrm>
                    <a:off x="4110182" y="4239491"/>
                    <a:ext cx="18473" cy="73891"/>
                  </a:xfrm>
                  <a:custGeom>
                    <a:avLst/>
                    <a:gdLst>
                      <a:gd name="connsiteX0" fmla="*/ 18473 w 18473"/>
                      <a:gd name="connsiteY0" fmla="*/ 73891 h 73891"/>
                      <a:gd name="connsiteX1" fmla="*/ 0 w 18473"/>
                      <a:gd name="connsiteY1" fmla="*/ 0 h 73891"/>
                      <a:gd name="connsiteX2" fmla="*/ 0 w 18473"/>
                      <a:gd name="connsiteY2" fmla="*/ 0 h 73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473" h="73891">
                        <a:moveTo>
                          <a:pt x="18473" y="7389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2" name="Freihandform 294"/>
                  <p:cNvSpPr/>
                  <p:nvPr/>
                </p:nvSpPr>
                <p:spPr>
                  <a:xfrm>
                    <a:off x="3381919" y="4885996"/>
                    <a:ext cx="903754" cy="100403"/>
                  </a:xfrm>
                  <a:custGeom>
                    <a:avLst/>
                    <a:gdLst>
                      <a:gd name="connsiteX0" fmla="*/ 35536 w 903754"/>
                      <a:gd name="connsiteY0" fmla="*/ 83168 h 100403"/>
                      <a:gd name="connsiteX1" fmla="*/ 63245 w 903754"/>
                      <a:gd name="connsiteY1" fmla="*/ 40 h 100403"/>
                      <a:gd name="connsiteX2" fmla="*/ 617426 w 903754"/>
                      <a:gd name="connsiteY2" fmla="*/ 92404 h 100403"/>
                      <a:gd name="connsiteX3" fmla="*/ 829863 w 903754"/>
                      <a:gd name="connsiteY3" fmla="*/ 9277 h 100403"/>
                      <a:gd name="connsiteX4" fmla="*/ 820626 w 903754"/>
                      <a:gd name="connsiteY4" fmla="*/ 92404 h 100403"/>
                      <a:gd name="connsiteX5" fmla="*/ 903754 w 903754"/>
                      <a:gd name="connsiteY5" fmla="*/ 92404 h 1004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03754" h="100403">
                        <a:moveTo>
                          <a:pt x="35536" y="83168"/>
                        </a:moveTo>
                        <a:cubicBezTo>
                          <a:pt x="899" y="40834"/>
                          <a:pt x="-33737" y="-1499"/>
                          <a:pt x="63245" y="40"/>
                        </a:cubicBezTo>
                        <a:cubicBezTo>
                          <a:pt x="160227" y="1579"/>
                          <a:pt x="489656" y="90865"/>
                          <a:pt x="617426" y="92404"/>
                        </a:cubicBezTo>
                        <a:cubicBezTo>
                          <a:pt x="745196" y="93943"/>
                          <a:pt x="795996" y="9277"/>
                          <a:pt x="829863" y="9277"/>
                        </a:cubicBezTo>
                        <a:cubicBezTo>
                          <a:pt x="863730" y="9277"/>
                          <a:pt x="808311" y="78549"/>
                          <a:pt x="820626" y="92404"/>
                        </a:cubicBezTo>
                        <a:cubicBezTo>
                          <a:pt x="832941" y="106259"/>
                          <a:pt x="868347" y="99331"/>
                          <a:pt x="903754" y="92404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3" name="Freihandform 295"/>
                  <p:cNvSpPr/>
                  <p:nvPr/>
                </p:nvSpPr>
                <p:spPr>
                  <a:xfrm>
                    <a:off x="3302137" y="4745716"/>
                    <a:ext cx="854227" cy="195739"/>
                  </a:xfrm>
                  <a:custGeom>
                    <a:avLst/>
                    <a:gdLst>
                      <a:gd name="connsiteX0" fmla="*/ 78372 w 854227"/>
                      <a:gd name="connsiteY0" fmla="*/ 186502 h 195739"/>
                      <a:gd name="connsiteX1" fmla="*/ 22954 w 854227"/>
                      <a:gd name="connsiteY1" fmla="*/ 1775 h 195739"/>
                      <a:gd name="connsiteX2" fmla="*/ 410881 w 854227"/>
                      <a:gd name="connsiteY2" fmla="*/ 94139 h 195739"/>
                      <a:gd name="connsiteX3" fmla="*/ 623318 w 854227"/>
                      <a:gd name="connsiteY3" fmla="*/ 112611 h 195739"/>
                      <a:gd name="connsiteX4" fmla="*/ 854227 w 854227"/>
                      <a:gd name="connsiteY4" fmla="*/ 195739 h 1957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4227" h="195739">
                        <a:moveTo>
                          <a:pt x="78372" y="186502"/>
                        </a:moveTo>
                        <a:cubicBezTo>
                          <a:pt x="22954" y="101835"/>
                          <a:pt x="-32464" y="17169"/>
                          <a:pt x="22954" y="1775"/>
                        </a:cubicBezTo>
                        <a:cubicBezTo>
                          <a:pt x="78372" y="-13619"/>
                          <a:pt x="310820" y="75666"/>
                          <a:pt x="410881" y="94139"/>
                        </a:cubicBezTo>
                        <a:cubicBezTo>
                          <a:pt x="510942" y="112612"/>
                          <a:pt x="549427" y="95678"/>
                          <a:pt x="623318" y="112611"/>
                        </a:cubicBezTo>
                        <a:cubicBezTo>
                          <a:pt x="697209" y="129544"/>
                          <a:pt x="775718" y="162641"/>
                          <a:pt x="854227" y="19573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4" name="Freihandform 296"/>
                  <p:cNvSpPr/>
                  <p:nvPr/>
                </p:nvSpPr>
                <p:spPr>
                  <a:xfrm>
                    <a:off x="3362036" y="4378016"/>
                    <a:ext cx="1083316" cy="554202"/>
                  </a:xfrm>
                  <a:custGeom>
                    <a:avLst/>
                    <a:gdLst>
                      <a:gd name="connsiteX0" fmla="*/ 849746 w 1083316"/>
                      <a:gd name="connsiteY0" fmla="*/ 554202 h 554202"/>
                      <a:gd name="connsiteX1" fmla="*/ 923637 w 1083316"/>
                      <a:gd name="connsiteY1" fmla="*/ 471075 h 554202"/>
                      <a:gd name="connsiteX2" fmla="*/ 988291 w 1083316"/>
                      <a:gd name="connsiteY2" fmla="*/ 489548 h 554202"/>
                      <a:gd name="connsiteX3" fmla="*/ 1080655 w 1083316"/>
                      <a:gd name="connsiteY3" fmla="*/ 323293 h 554202"/>
                      <a:gd name="connsiteX4" fmla="*/ 1043709 w 1083316"/>
                      <a:gd name="connsiteY4" fmla="*/ 258639 h 554202"/>
                      <a:gd name="connsiteX5" fmla="*/ 895928 w 1083316"/>
                      <a:gd name="connsiteY5" fmla="*/ 258639 h 554202"/>
                      <a:gd name="connsiteX6" fmla="*/ 628073 w 1083316"/>
                      <a:gd name="connsiteY6" fmla="*/ 221693 h 554202"/>
                      <a:gd name="connsiteX7" fmla="*/ 350982 w 1083316"/>
                      <a:gd name="connsiteY7" fmla="*/ 120093 h 554202"/>
                      <a:gd name="connsiteX8" fmla="*/ 249382 w 1083316"/>
                      <a:gd name="connsiteY8" fmla="*/ 20 h 554202"/>
                      <a:gd name="connsiteX9" fmla="*/ 0 w 1083316"/>
                      <a:gd name="connsiteY9" fmla="*/ 129329 h 5542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83316" h="554202">
                        <a:moveTo>
                          <a:pt x="849746" y="554202"/>
                        </a:moveTo>
                        <a:cubicBezTo>
                          <a:pt x="875146" y="518026"/>
                          <a:pt x="900546" y="481851"/>
                          <a:pt x="923637" y="471075"/>
                        </a:cubicBezTo>
                        <a:cubicBezTo>
                          <a:pt x="946728" y="460299"/>
                          <a:pt x="962121" y="514178"/>
                          <a:pt x="988291" y="489548"/>
                        </a:cubicBezTo>
                        <a:cubicBezTo>
                          <a:pt x="1014461" y="464918"/>
                          <a:pt x="1071419" y="361778"/>
                          <a:pt x="1080655" y="323293"/>
                        </a:cubicBezTo>
                        <a:cubicBezTo>
                          <a:pt x="1089891" y="284808"/>
                          <a:pt x="1074497" y="269415"/>
                          <a:pt x="1043709" y="258639"/>
                        </a:cubicBezTo>
                        <a:cubicBezTo>
                          <a:pt x="1012921" y="247863"/>
                          <a:pt x="965201" y="264797"/>
                          <a:pt x="895928" y="258639"/>
                        </a:cubicBezTo>
                        <a:cubicBezTo>
                          <a:pt x="826655" y="252481"/>
                          <a:pt x="718897" y="244784"/>
                          <a:pt x="628073" y="221693"/>
                        </a:cubicBezTo>
                        <a:cubicBezTo>
                          <a:pt x="537249" y="198602"/>
                          <a:pt x="414097" y="157038"/>
                          <a:pt x="350982" y="120093"/>
                        </a:cubicBezTo>
                        <a:cubicBezTo>
                          <a:pt x="287867" y="83147"/>
                          <a:pt x="307879" y="-1519"/>
                          <a:pt x="249382" y="20"/>
                        </a:cubicBezTo>
                        <a:cubicBezTo>
                          <a:pt x="190885" y="1559"/>
                          <a:pt x="40024" y="117014"/>
                          <a:pt x="0" y="12932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5" name="Freihandform 297"/>
                  <p:cNvSpPr/>
                  <p:nvPr/>
                </p:nvSpPr>
                <p:spPr>
                  <a:xfrm>
                    <a:off x="3241964" y="4426345"/>
                    <a:ext cx="129309" cy="81000"/>
                  </a:xfrm>
                  <a:custGeom>
                    <a:avLst/>
                    <a:gdLst>
                      <a:gd name="connsiteX0" fmla="*/ 129309 w 129309"/>
                      <a:gd name="connsiteY0" fmla="*/ 81000 h 81000"/>
                      <a:gd name="connsiteX1" fmla="*/ 92363 w 129309"/>
                      <a:gd name="connsiteY1" fmla="*/ 7110 h 81000"/>
                      <a:gd name="connsiteX2" fmla="*/ 0 w 129309"/>
                      <a:gd name="connsiteY2" fmla="*/ 7110 h 8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9309" h="81000">
                        <a:moveTo>
                          <a:pt x="129309" y="81000"/>
                        </a:moveTo>
                        <a:cubicBezTo>
                          <a:pt x="121611" y="50212"/>
                          <a:pt x="113914" y="19425"/>
                          <a:pt x="92363" y="7110"/>
                        </a:cubicBezTo>
                        <a:cubicBezTo>
                          <a:pt x="70812" y="-5205"/>
                          <a:pt x="35406" y="952"/>
                          <a:pt x="0" y="711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6" name="Freihandform 298"/>
                  <p:cNvSpPr/>
                  <p:nvPr/>
                </p:nvSpPr>
                <p:spPr>
                  <a:xfrm>
                    <a:off x="4257964" y="4562764"/>
                    <a:ext cx="27709" cy="120072"/>
                  </a:xfrm>
                  <a:custGeom>
                    <a:avLst/>
                    <a:gdLst>
                      <a:gd name="connsiteX0" fmla="*/ 27709 w 27709"/>
                      <a:gd name="connsiteY0" fmla="*/ 0 h 120072"/>
                      <a:gd name="connsiteX1" fmla="*/ 0 w 27709"/>
                      <a:gd name="connsiteY1" fmla="*/ 120072 h 120072"/>
                      <a:gd name="connsiteX2" fmla="*/ 0 w 27709"/>
                      <a:gd name="connsiteY2" fmla="*/ 120072 h 1200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709" h="120072">
                        <a:moveTo>
                          <a:pt x="27709" y="0"/>
                        </a:moveTo>
                        <a:lnTo>
                          <a:pt x="0" y="120072"/>
                        </a:lnTo>
                        <a:lnTo>
                          <a:pt x="0" y="120072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7" name="Freihandform 299"/>
                  <p:cNvSpPr/>
                  <p:nvPr/>
                </p:nvSpPr>
                <p:spPr>
                  <a:xfrm>
                    <a:off x="4294909" y="4710545"/>
                    <a:ext cx="73891" cy="101600"/>
                  </a:xfrm>
                  <a:custGeom>
                    <a:avLst/>
                    <a:gdLst>
                      <a:gd name="connsiteX0" fmla="*/ 73891 w 73891"/>
                      <a:gd name="connsiteY0" fmla="*/ 0 h 101600"/>
                      <a:gd name="connsiteX1" fmla="*/ 0 w 73891"/>
                      <a:gd name="connsiteY1" fmla="*/ 101600 h 101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3891" h="101600">
                        <a:moveTo>
                          <a:pt x="73891" y="0"/>
                        </a:moveTo>
                        <a:lnTo>
                          <a:pt x="0" y="10160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8" name="Freihandform 300"/>
                  <p:cNvSpPr/>
                  <p:nvPr/>
                </p:nvSpPr>
                <p:spPr>
                  <a:xfrm>
                    <a:off x="3260436" y="4553481"/>
                    <a:ext cx="988291" cy="277361"/>
                  </a:xfrm>
                  <a:custGeom>
                    <a:avLst/>
                    <a:gdLst>
                      <a:gd name="connsiteX0" fmla="*/ 988291 w 988291"/>
                      <a:gd name="connsiteY0" fmla="*/ 212483 h 277361"/>
                      <a:gd name="connsiteX1" fmla="*/ 905164 w 988291"/>
                      <a:gd name="connsiteY1" fmla="*/ 277137 h 277361"/>
                      <a:gd name="connsiteX2" fmla="*/ 803564 w 988291"/>
                      <a:gd name="connsiteY2" fmla="*/ 230955 h 277361"/>
                      <a:gd name="connsiteX3" fmla="*/ 803564 w 988291"/>
                      <a:gd name="connsiteY3" fmla="*/ 157064 h 277361"/>
                      <a:gd name="connsiteX4" fmla="*/ 738909 w 988291"/>
                      <a:gd name="connsiteY4" fmla="*/ 230955 h 277361"/>
                      <a:gd name="connsiteX5" fmla="*/ 498764 w 988291"/>
                      <a:gd name="connsiteY5" fmla="*/ 184774 h 277361"/>
                      <a:gd name="connsiteX6" fmla="*/ 498764 w 988291"/>
                      <a:gd name="connsiteY6" fmla="*/ 110883 h 277361"/>
                      <a:gd name="connsiteX7" fmla="*/ 424873 w 988291"/>
                      <a:gd name="connsiteY7" fmla="*/ 175537 h 277361"/>
                      <a:gd name="connsiteX8" fmla="*/ 267855 w 988291"/>
                      <a:gd name="connsiteY8" fmla="*/ 64701 h 277361"/>
                      <a:gd name="connsiteX9" fmla="*/ 295564 w 988291"/>
                      <a:gd name="connsiteY9" fmla="*/ 46 h 277361"/>
                      <a:gd name="connsiteX10" fmla="*/ 230909 w 988291"/>
                      <a:gd name="connsiteY10" fmla="*/ 73937 h 277361"/>
                      <a:gd name="connsiteX11" fmla="*/ 0 w 988291"/>
                      <a:gd name="connsiteY11" fmla="*/ 18519 h 277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88291" h="277361">
                        <a:moveTo>
                          <a:pt x="988291" y="212483"/>
                        </a:moveTo>
                        <a:cubicBezTo>
                          <a:pt x="962121" y="243270"/>
                          <a:pt x="935952" y="274058"/>
                          <a:pt x="905164" y="277137"/>
                        </a:cubicBezTo>
                        <a:cubicBezTo>
                          <a:pt x="874376" y="280216"/>
                          <a:pt x="820497" y="250967"/>
                          <a:pt x="803564" y="230955"/>
                        </a:cubicBezTo>
                        <a:cubicBezTo>
                          <a:pt x="786631" y="210943"/>
                          <a:pt x="814340" y="157064"/>
                          <a:pt x="803564" y="157064"/>
                        </a:cubicBezTo>
                        <a:cubicBezTo>
                          <a:pt x="792788" y="157064"/>
                          <a:pt x="789709" y="226337"/>
                          <a:pt x="738909" y="230955"/>
                        </a:cubicBezTo>
                        <a:cubicBezTo>
                          <a:pt x="688109" y="235573"/>
                          <a:pt x="538788" y="204786"/>
                          <a:pt x="498764" y="184774"/>
                        </a:cubicBezTo>
                        <a:cubicBezTo>
                          <a:pt x="458740" y="164762"/>
                          <a:pt x="511079" y="112422"/>
                          <a:pt x="498764" y="110883"/>
                        </a:cubicBezTo>
                        <a:cubicBezTo>
                          <a:pt x="486449" y="109344"/>
                          <a:pt x="463358" y="183234"/>
                          <a:pt x="424873" y="175537"/>
                        </a:cubicBezTo>
                        <a:cubicBezTo>
                          <a:pt x="386388" y="167840"/>
                          <a:pt x="289406" y="93949"/>
                          <a:pt x="267855" y="64701"/>
                        </a:cubicBezTo>
                        <a:cubicBezTo>
                          <a:pt x="246303" y="35452"/>
                          <a:pt x="301722" y="-1493"/>
                          <a:pt x="295564" y="46"/>
                        </a:cubicBezTo>
                        <a:cubicBezTo>
                          <a:pt x="289406" y="1585"/>
                          <a:pt x="280170" y="70858"/>
                          <a:pt x="230909" y="73937"/>
                        </a:cubicBezTo>
                        <a:cubicBezTo>
                          <a:pt x="181648" y="77016"/>
                          <a:pt x="38485" y="27755"/>
                          <a:pt x="0" y="1851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29" name="Freihandform 301"/>
                  <p:cNvSpPr/>
                  <p:nvPr/>
                </p:nvSpPr>
                <p:spPr>
                  <a:xfrm>
                    <a:off x="3583709" y="4247427"/>
                    <a:ext cx="267855" cy="130609"/>
                  </a:xfrm>
                  <a:custGeom>
                    <a:avLst/>
                    <a:gdLst>
                      <a:gd name="connsiteX0" fmla="*/ 267855 w 267855"/>
                      <a:gd name="connsiteY0" fmla="*/ 75191 h 130609"/>
                      <a:gd name="connsiteX1" fmla="*/ 83127 w 267855"/>
                      <a:gd name="connsiteY1" fmla="*/ 1300 h 130609"/>
                      <a:gd name="connsiteX2" fmla="*/ 0 w 267855"/>
                      <a:gd name="connsiteY2" fmla="*/ 130609 h 1306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67855" h="130609">
                        <a:moveTo>
                          <a:pt x="267855" y="75191"/>
                        </a:moveTo>
                        <a:cubicBezTo>
                          <a:pt x="197812" y="33627"/>
                          <a:pt x="127769" y="-7936"/>
                          <a:pt x="83127" y="1300"/>
                        </a:cubicBezTo>
                        <a:cubicBezTo>
                          <a:pt x="38484" y="10536"/>
                          <a:pt x="19242" y="70572"/>
                          <a:pt x="0" y="13060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0" name="Freihandform 302"/>
                  <p:cNvSpPr/>
                  <p:nvPr/>
                </p:nvSpPr>
                <p:spPr>
                  <a:xfrm>
                    <a:off x="3223491" y="4221018"/>
                    <a:ext cx="314036" cy="129309"/>
                  </a:xfrm>
                  <a:custGeom>
                    <a:avLst/>
                    <a:gdLst>
                      <a:gd name="connsiteX0" fmla="*/ 314036 w 314036"/>
                      <a:gd name="connsiteY0" fmla="*/ 0 h 129309"/>
                      <a:gd name="connsiteX1" fmla="*/ 129309 w 314036"/>
                      <a:gd name="connsiteY1" fmla="*/ 55418 h 129309"/>
                      <a:gd name="connsiteX2" fmla="*/ 73891 w 314036"/>
                      <a:gd name="connsiteY2" fmla="*/ 55418 h 129309"/>
                      <a:gd name="connsiteX3" fmla="*/ 0 w 314036"/>
                      <a:gd name="connsiteY3" fmla="*/ 129309 h 129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4036" h="129309">
                        <a:moveTo>
                          <a:pt x="314036" y="0"/>
                        </a:moveTo>
                        <a:cubicBezTo>
                          <a:pt x="241684" y="23091"/>
                          <a:pt x="169333" y="46182"/>
                          <a:pt x="129309" y="55418"/>
                        </a:cubicBezTo>
                        <a:cubicBezTo>
                          <a:pt x="89285" y="64654"/>
                          <a:pt x="95443" y="43103"/>
                          <a:pt x="73891" y="55418"/>
                        </a:cubicBezTo>
                        <a:cubicBezTo>
                          <a:pt x="52339" y="67733"/>
                          <a:pt x="26169" y="98521"/>
                          <a:pt x="0" y="129309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1" name="Freihandform 303"/>
                  <p:cNvSpPr/>
                  <p:nvPr/>
                </p:nvSpPr>
                <p:spPr>
                  <a:xfrm>
                    <a:off x="3019249" y="4211782"/>
                    <a:ext cx="250424" cy="167788"/>
                  </a:xfrm>
                  <a:custGeom>
                    <a:avLst/>
                    <a:gdLst>
                      <a:gd name="connsiteX0" fmla="*/ 250424 w 250424"/>
                      <a:gd name="connsiteY0" fmla="*/ 0 h 167788"/>
                      <a:gd name="connsiteX1" fmla="*/ 148824 w 250424"/>
                      <a:gd name="connsiteY1" fmla="*/ 83127 h 167788"/>
                      <a:gd name="connsiteX2" fmla="*/ 47224 w 250424"/>
                      <a:gd name="connsiteY2" fmla="*/ 166254 h 167788"/>
                      <a:gd name="connsiteX3" fmla="*/ 1042 w 250424"/>
                      <a:gd name="connsiteY3" fmla="*/ 138545 h 167788"/>
                      <a:gd name="connsiteX4" fmla="*/ 19515 w 250424"/>
                      <a:gd name="connsiteY4" fmla="*/ 157018 h 167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50424" h="167788">
                        <a:moveTo>
                          <a:pt x="250424" y="0"/>
                        </a:moveTo>
                        <a:lnTo>
                          <a:pt x="148824" y="83127"/>
                        </a:lnTo>
                        <a:cubicBezTo>
                          <a:pt x="114957" y="110836"/>
                          <a:pt x="71854" y="157018"/>
                          <a:pt x="47224" y="166254"/>
                        </a:cubicBezTo>
                        <a:cubicBezTo>
                          <a:pt x="22594" y="175490"/>
                          <a:pt x="5660" y="140084"/>
                          <a:pt x="1042" y="138545"/>
                        </a:cubicBezTo>
                        <a:cubicBezTo>
                          <a:pt x="-3576" y="137006"/>
                          <a:pt x="7969" y="147012"/>
                          <a:pt x="19515" y="157018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2" name="Freihandform 304"/>
                  <p:cNvSpPr/>
                  <p:nvPr/>
                </p:nvSpPr>
                <p:spPr>
                  <a:xfrm>
                    <a:off x="2916842" y="4322618"/>
                    <a:ext cx="75740" cy="212437"/>
                  </a:xfrm>
                  <a:custGeom>
                    <a:avLst/>
                    <a:gdLst>
                      <a:gd name="connsiteX0" fmla="*/ 29558 w 75740"/>
                      <a:gd name="connsiteY0" fmla="*/ 0 h 212437"/>
                      <a:gd name="connsiteX1" fmla="*/ 1849 w 75740"/>
                      <a:gd name="connsiteY1" fmla="*/ 83127 h 212437"/>
                      <a:gd name="connsiteX2" fmla="*/ 75740 w 75740"/>
                      <a:gd name="connsiteY2" fmla="*/ 212437 h 2124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5740" h="212437">
                        <a:moveTo>
                          <a:pt x="29558" y="0"/>
                        </a:moveTo>
                        <a:cubicBezTo>
                          <a:pt x="11855" y="23860"/>
                          <a:pt x="-5848" y="47721"/>
                          <a:pt x="1849" y="83127"/>
                        </a:cubicBezTo>
                        <a:cubicBezTo>
                          <a:pt x="9546" y="118533"/>
                          <a:pt x="42643" y="165485"/>
                          <a:pt x="75740" y="212437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3" name="Freihandform 305"/>
                  <p:cNvSpPr/>
                  <p:nvPr/>
                </p:nvSpPr>
                <p:spPr>
                  <a:xfrm>
                    <a:off x="2733964" y="4451927"/>
                    <a:ext cx="57055" cy="175491"/>
                  </a:xfrm>
                  <a:custGeom>
                    <a:avLst/>
                    <a:gdLst>
                      <a:gd name="connsiteX0" fmla="*/ 0 w 57055"/>
                      <a:gd name="connsiteY0" fmla="*/ 0 h 175491"/>
                      <a:gd name="connsiteX1" fmla="*/ 55418 w 57055"/>
                      <a:gd name="connsiteY1" fmla="*/ 73891 h 175491"/>
                      <a:gd name="connsiteX2" fmla="*/ 36945 w 57055"/>
                      <a:gd name="connsiteY2" fmla="*/ 175491 h 1754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7055" h="175491">
                        <a:moveTo>
                          <a:pt x="0" y="0"/>
                        </a:moveTo>
                        <a:cubicBezTo>
                          <a:pt x="24630" y="22321"/>
                          <a:pt x="49261" y="44643"/>
                          <a:pt x="55418" y="73891"/>
                        </a:cubicBezTo>
                        <a:cubicBezTo>
                          <a:pt x="61575" y="103139"/>
                          <a:pt x="49260" y="139315"/>
                          <a:pt x="36945" y="175491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4" name="Freihandform 306"/>
                  <p:cNvSpPr/>
                  <p:nvPr/>
                </p:nvSpPr>
                <p:spPr>
                  <a:xfrm>
                    <a:off x="2798618" y="4470400"/>
                    <a:ext cx="92364" cy="55418"/>
                  </a:xfrm>
                  <a:custGeom>
                    <a:avLst/>
                    <a:gdLst>
                      <a:gd name="connsiteX0" fmla="*/ 0 w 92364"/>
                      <a:gd name="connsiteY0" fmla="*/ 55418 h 55418"/>
                      <a:gd name="connsiteX1" fmla="*/ 92364 w 92364"/>
                      <a:gd name="connsiteY1" fmla="*/ 0 h 55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92364" h="55418">
                        <a:moveTo>
                          <a:pt x="0" y="55418"/>
                        </a:moveTo>
                        <a:lnTo>
                          <a:pt x="92364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5" name="Freihandform 307"/>
                  <p:cNvSpPr/>
                  <p:nvPr/>
                </p:nvSpPr>
                <p:spPr>
                  <a:xfrm>
                    <a:off x="2946400" y="4405745"/>
                    <a:ext cx="144766" cy="249203"/>
                  </a:xfrm>
                  <a:custGeom>
                    <a:avLst/>
                    <a:gdLst>
                      <a:gd name="connsiteX0" fmla="*/ 0 w 144766"/>
                      <a:gd name="connsiteY0" fmla="*/ 212437 h 249203"/>
                      <a:gd name="connsiteX1" fmla="*/ 73891 w 144766"/>
                      <a:gd name="connsiteY1" fmla="*/ 240146 h 249203"/>
                      <a:gd name="connsiteX2" fmla="*/ 138545 w 144766"/>
                      <a:gd name="connsiteY2" fmla="*/ 73891 h 249203"/>
                      <a:gd name="connsiteX3" fmla="*/ 138545 w 144766"/>
                      <a:gd name="connsiteY3" fmla="*/ 0 h 2492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766" h="249203">
                        <a:moveTo>
                          <a:pt x="0" y="212437"/>
                        </a:moveTo>
                        <a:cubicBezTo>
                          <a:pt x="25400" y="237837"/>
                          <a:pt x="50800" y="263237"/>
                          <a:pt x="73891" y="240146"/>
                        </a:cubicBezTo>
                        <a:cubicBezTo>
                          <a:pt x="96982" y="217055"/>
                          <a:pt x="127769" y="113915"/>
                          <a:pt x="138545" y="73891"/>
                        </a:cubicBezTo>
                        <a:cubicBezTo>
                          <a:pt x="149321" y="33867"/>
                          <a:pt x="143933" y="16933"/>
                          <a:pt x="138545" y="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6" name="Freihandform 308"/>
                  <p:cNvSpPr/>
                  <p:nvPr/>
                </p:nvSpPr>
                <p:spPr>
                  <a:xfrm>
                    <a:off x="3084945" y="4442580"/>
                    <a:ext cx="110837" cy="37056"/>
                  </a:xfrm>
                  <a:custGeom>
                    <a:avLst/>
                    <a:gdLst>
                      <a:gd name="connsiteX0" fmla="*/ 0 w 110837"/>
                      <a:gd name="connsiteY0" fmla="*/ 37056 h 37056"/>
                      <a:gd name="connsiteX1" fmla="*/ 73891 w 110837"/>
                      <a:gd name="connsiteY1" fmla="*/ 111 h 37056"/>
                      <a:gd name="connsiteX2" fmla="*/ 110837 w 110837"/>
                      <a:gd name="connsiteY2" fmla="*/ 27820 h 37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0837" h="37056">
                        <a:moveTo>
                          <a:pt x="0" y="37056"/>
                        </a:moveTo>
                        <a:cubicBezTo>
                          <a:pt x="27709" y="19353"/>
                          <a:pt x="55418" y="1650"/>
                          <a:pt x="73891" y="111"/>
                        </a:cubicBezTo>
                        <a:cubicBezTo>
                          <a:pt x="92364" y="-1428"/>
                          <a:pt x="101600" y="13196"/>
                          <a:pt x="110837" y="27820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7" name="Freihandform 309"/>
                  <p:cNvSpPr/>
                  <p:nvPr/>
                </p:nvSpPr>
                <p:spPr>
                  <a:xfrm>
                    <a:off x="3038764" y="4618182"/>
                    <a:ext cx="341745" cy="221673"/>
                  </a:xfrm>
                  <a:custGeom>
                    <a:avLst/>
                    <a:gdLst>
                      <a:gd name="connsiteX0" fmla="*/ 341745 w 341745"/>
                      <a:gd name="connsiteY0" fmla="*/ 0 h 221673"/>
                      <a:gd name="connsiteX1" fmla="*/ 240145 w 341745"/>
                      <a:gd name="connsiteY1" fmla="*/ 64654 h 221673"/>
                      <a:gd name="connsiteX2" fmla="*/ 184727 w 341745"/>
                      <a:gd name="connsiteY2" fmla="*/ 46182 h 221673"/>
                      <a:gd name="connsiteX3" fmla="*/ 0 w 341745"/>
                      <a:gd name="connsiteY3" fmla="*/ 221673 h 221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41745" h="221673">
                        <a:moveTo>
                          <a:pt x="341745" y="0"/>
                        </a:moveTo>
                        <a:cubicBezTo>
                          <a:pt x="304030" y="28478"/>
                          <a:pt x="266315" y="56957"/>
                          <a:pt x="240145" y="64654"/>
                        </a:cubicBezTo>
                        <a:cubicBezTo>
                          <a:pt x="213975" y="72351"/>
                          <a:pt x="224751" y="20012"/>
                          <a:pt x="184727" y="46182"/>
                        </a:cubicBezTo>
                        <a:cubicBezTo>
                          <a:pt x="144703" y="72352"/>
                          <a:pt x="72351" y="147012"/>
                          <a:pt x="0" y="221673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8" name="Freihandform 310"/>
                  <p:cNvSpPr/>
                  <p:nvPr/>
                </p:nvSpPr>
                <p:spPr>
                  <a:xfrm>
                    <a:off x="3020291" y="4664364"/>
                    <a:ext cx="73891" cy="83127"/>
                  </a:xfrm>
                  <a:custGeom>
                    <a:avLst/>
                    <a:gdLst>
                      <a:gd name="connsiteX0" fmla="*/ 73891 w 73891"/>
                      <a:gd name="connsiteY0" fmla="*/ 83127 h 83127"/>
                      <a:gd name="connsiteX1" fmla="*/ 18473 w 73891"/>
                      <a:gd name="connsiteY1" fmla="*/ 46181 h 83127"/>
                      <a:gd name="connsiteX2" fmla="*/ 0 w 73891"/>
                      <a:gd name="connsiteY2" fmla="*/ 0 h 83127"/>
                      <a:gd name="connsiteX3" fmla="*/ 0 w 73891"/>
                      <a:gd name="connsiteY3" fmla="*/ 0 h 83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3891" h="83127">
                        <a:moveTo>
                          <a:pt x="73891" y="83127"/>
                        </a:moveTo>
                        <a:cubicBezTo>
                          <a:pt x="52339" y="71581"/>
                          <a:pt x="30788" y="60035"/>
                          <a:pt x="18473" y="46181"/>
                        </a:cubicBezTo>
                        <a:cubicBezTo>
                          <a:pt x="6158" y="32326"/>
                          <a:pt x="0" y="0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139" name="Freihandform 311"/>
                  <p:cNvSpPr/>
                  <p:nvPr/>
                </p:nvSpPr>
                <p:spPr>
                  <a:xfrm>
                    <a:off x="3297382" y="3796145"/>
                    <a:ext cx="27709" cy="46182"/>
                  </a:xfrm>
                  <a:custGeom>
                    <a:avLst/>
                    <a:gdLst>
                      <a:gd name="connsiteX0" fmla="*/ 27709 w 27709"/>
                      <a:gd name="connsiteY0" fmla="*/ 46182 h 46182"/>
                      <a:gd name="connsiteX1" fmla="*/ 0 w 27709"/>
                      <a:gd name="connsiteY1" fmla="*/ 0 h 46182"/>
                      <a:gd name="connsiteX2" fmla="*/ 0 w 27709"/>
                      <a:gd name="connsiteY2" fmla="*/ 0 h 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709" h="46182">
                        <a:moveTo>
                          <a:pt x="27709" y="46182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</p:grpSp>
          <p:sp>
            <p:nvSpPr>
              <p:cNvPr id="50" name="Line 75"/>
              <p:cNvSpPr>
                <a:spLocks noChangeShapeType="1"/>
              </p:cNvSpPr>
              <p:nvPr/>
            </p:nvSpPr>
            <p:spPr bwMode="auto">
              <a:xfrm>
                <a:off x="3695718" y="3649960"/>
                <a:ext cx="797693" cy="43692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51" name="Gruppieren 223"/>
              <p:cNvGrpSpPr/>
              <p:nvPr/>
            </p:nvGrpSpPr>
            <p:grpSpPr>
              <a:xfrm>
                <a:off x="5233491" y="4452768"/>
                <a:ext cx="1165761" cy="263462"/>
                <a:chOff x="7279183" y="3064469"/>
                <a:chExt cx="1165761" cy="263462"/>
              </a:xfrm>
            </p:grpSpPr>
            <p:sp>
              <p:nvSpPr>
                <p:cNvPr id="66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7812762" y="3064469"/>
                  <a:ext cx="632182" cy="2634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22" tIns="0" rIns="91422" bIns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3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</a:rPr>
                    <a:t>Alpha</a:t>
                  </a:r>
                  <a:endParaRPr kumimoji="0" lang="es-ES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67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7279183" y="3123170"/>
                  <a:ext cx="498574" cy="7303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sp>
            <p:nvSpPr>
              <p:cNvPr id="52" name="Text Box 78"/>
              <p:cNvSpPr txBox="1">
                <a:spLocks noChangeArrowheads="1"/>
              </p:cNvSpPr>
              <p:nvPr/>
            </p:nvSpPr>
            <p:spPr bwMode="auto">
              <a:xfrm>
                <a:off x="2144801" y="4216590"/>
                <a:ext cx="1196174" cy="263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2" tIns="0" rIns="91422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193"/>
                    </a:solidFill>
                    <a:effectLst/>
                    <a:uLnTx/>
                    <a:uFillTx/>
                    <a:latin typeface="Calibri"/>
                  </a:rPr>
                  <a:t>Frontal lobe</a:t>
                </a:r>
                <a:endParaRPr kumimoji="0" lang="es-ES" sz="3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193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53" name="Gerade Verbindung 225"/>
              <p:cNvCxnSpPr>
                <a:stCxn id="52" idx="2"/>
                <a:endCxn id="79" idx="2"/>
              </p:cNvCxnSpPr>
              <p:nvPr/>
            </p:nvCxnSpPr>
            <p:spPr>
              <a:xfrm flipV="1">
                <a:off x="2742888" y="4418246"/>
                <a:ext cx="751443" cy="61806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54" name="Text Box 78"/>
              <p:cNvSpPr txBox="1">
                <a:spLocks noChangeArrowheads="1"/>
              </p:cNvSpPr>
              <p:nvPr/>
            </p:nvSpPr>
            <p:spPr bwMode="auto">
              <a:xfrm>
                <a:off x="5234054" y="3756341"/>
                <a:ext cx="1406382" cy="263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2" tIns="0" rIns="91422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193"/>
                    </a:solidFill>
                    <a:effectLst/>
                    <a:uLnTx/>
                    <a:uFillTx/>
                    <a:latin typeface="Calibri"/>
                  </a:rPr>
                  <a:t>Parietal lobe</a:t>
                </a:r>
                <a:endParaRPr kumimoji="0" lang="es-ES" sz="3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193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5" name="Text Box 78"/>
              <p:cNvSpPr txBox="1">
                <a:spLocks noChangeArrowheads="1"/>
              </p:cNvSpPr>
              <p:nvPr/>
            </p:nvSpPr>
            <p:spPr bwMode="auto">
              <a:xfrm>
                <a:off x="5165391" y="5728875"/>
                <a:ext cx="1509902" cy="263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2" tIns="0" rIns="91422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193"/>
                    </a:solidFill>
                    <a:effectLst/>
                    <a:uLnTx/>
                    <a:uFillTx/>
                    <a:latin typeface="Calibri"/>
                  </a:rPr>
                  <a:t>Occipital lobe</a:t>
                </a:r>
                <a:endParaRPr kumimoji="0" lang="es-ES" sz="3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193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56" name="Gerade Verbindung 228"/>
              <p:cNvCxnSpPr>
                <a:stCxn id="54" idx="2"/>
                <a:endCxn id="110" idx="1"/>
              </p:cNvCxnSpPr>
              <p:nvPr/>
            </p:nvCxnSpPr>
            <p:spPr>
              <a:xfrm flipH="1">
                <a:off x="5055276" y="4019803"/>
                <a:ext cx="881970" cy="416916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57" name="Gerade Verbindung 229"/>
              <p:cNvCxnSpPr/>
              <p:nvPr/>
            </p:nvCxnSpPr>
            <p:spPr>
              <a:xfrm flipH="1" flipV="1">
                <a:off x="5371978" y="5101737"/>
                <a:ext cx="509078" cy="59115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58" name="Text Box 78"/>
              <p:cNvSpPr txBox="1">
                <a:spLocks noChangeArrowheads="1"/>
              </p:cNvSpPr>
              <p:nvPr/>
            </p:nvSpPr>
            <p:spPr bwMode="auto">
              <a:xfrm>
                <a:off x="2711750" y="5399656"/>
                <a:ext cx="1429886" cy="263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2" tIns="0" rIns="91422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3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193"/>
                    </a:solidFill>
                    <a:effectLst/>
                    <a:uLnTx/>
                    <a:uFillTx/>
                    <a:latin typeface="Calibri"/>
                  </a:rPr>
                  <a:t>Temporal lobe</a:t>
                </a:r>
                <a:endParaRPr kumimoji="0" lang="es-ES" sz="3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193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59" name="Gerade Verbindung 231"/>
              <p:cNvCxnSpPr>
                <a:stCxn id="58" idx="0"/>
              </p:cNvCxnSpPr>
              <p:nvPr/>
            </p:nvCxnSpPr>
            <p:spPr>
              <a:xfrm flipV="1">
                <a:off x="3426693" y="5064683"/>
                <a:ext cx="446138" cy="33497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grpSp>
            <p:nvGrpSpPr>
              <p:cNvPr id="60" name="Gruppieren 232"/>
              <p:cNvGrpSpPr/>
              <p:nvPr/>
            </p:nvGrpSpPr>
            <p:grpSpPr>
              <a:xfrm>
                <a:off x="2373517" y="3697013"/>
                <a:ext cx="1385809" cy="645337"/>
                <a:chOff x="2373517" y="3697013"/>
                <a:chExt cx="1385809" cy="645337"/>
              </a:xfrm>
            </p:grpSpPr>
            <p:sp>
              <p:nvSpPr>
                <p:cNvPr id="64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373517" y="3697013"/>
                  <a:ext cx="1007135" cy="5269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tIns="0" bIns="0">
                  <a:spAutoFit/>
                </a:bodyPr>
                <a:lstStyle>
                  <a:lvl1pPr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algn="ctr" defTabSz="4176713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3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MS PGothic" pitchFamily="34" charset="-128"/>
                      <a:cs typeface="Arial" charset="0"/>
                    </a:rPr>
                    <a:t>Delta, Beta</a:t>
                  </a:r>
                  <a:endParaRPr kumimoji="0" lang="es-ES" sz="3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MS PGothic" pitchFamily="34" charset="-128"/>
                    <a:cs typeface="Arial" charset="0"/>
                  </a:endParaRPr>
                </a:p>
              </p:txBody>
            </p:sp>
            <p:sp>
              <p:nvSpPr>
                <p:cNvPr id="65" name="Line 75"/>
                <p:cNvSpPr>
                  <a:spLocks noChangeShapeType="1"/>
                </p:cNvSpPr>
                <p:nvPr/>
              </p:nvSpPr>
              <p:spPr bwMode="auto">
                <a:xfrm>
                  <a:off x="3094068" y="3956427"/>
                  <a:ext cx="665258" cy="385923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tIns="0" bIns="0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61" name="Gruppieren 233"/>
              <p:cNvGrpSpPr/>
              <p:nvPr/>
            </p:nvGrpSpPr>
            <p:grpSpPr>
              <a:xfrm>
                <a:off x="4505744" y="3387908"/>
                <a:ext cx="955934" cy="812280"/>
                <a:chOff x="4505744" y="3387908"/>
                <a:chExt cx="955934" cy="812280"/>
              </a:xfrm>
            </p:grpSpPr>
            <p:sp>
              <p:nvSpPr>
                <p:cNvPr id="6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505744" y="3387908"/>
                  <a:ext cx="955934" cy="263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tIns="0" bIns="0">
                  <a:spAutoFit/>
                </a:bodyPr>
                <a:lstStyle>
                  <a:lvl1pPr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defTabSz="4176713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defTabSz="4176713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marL="0" marR="0" lvl="0" indent="0" algn="ctr" defTabSz="4176713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MX" sz="3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MS PGothic" pitchFamily="34" charset="-128"/>
                      <a:cs typeface="Arial" charset="0"/>
                    </a:rPr>
                    <a:t>Gamma</a:t>
                  </a:r>
                  <a:endParaRPr kumimoji="0" lang="es-ES" sz="3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MS PGothic" pitchFamily="34" charset="-128"/>
                    <a:cs typeface="Arial" charset="0"/>
                  </a:endParaRPr>
                </a:p>
              </p:txBody>
            </p:sp>
            <p:sp>
              <p:nvSpPr>
                <p:cNvPr id="63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4730533" y="3638176"/>
                  <a:ext cx="178427" cy="56201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tIns="0" bIns="0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</p:grpSp>
      <p:sp>
        <p:nvSpPr>
          <p:cNvPr id="142" name="Rectángulo redondeado 141"/>
          <p:cNvSpPr/>
          <p:nvPr/>
        </p:nvSpPr>
        <p:spPr>
          <a:xfrm>
            <a:off x="567148" y="6040049"/>
            <a:ext cx="31271570" cy="3352607"/>
          </a:xfrm>
          <a:prstGeom prst="roundRect">
            <a:avLst>
              <a:gd name="adj" fmla="val 5096"/>
            </a:avLst>
          </a:prstGeom>
          <a:solidFill>
            <a:schemeClr val="bg1">
              <a:alpha val="84000"/>
            </a:schemeClr>
          </a:solidFill>
          <a:ln>
            <a:solidFill>
              <a:srgbClr val="2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</a:pPr>
            <a:r>
              <a:rPr lang="es-ES" sz="6000" b="1" dirty="0" smtClean="0">
                <a:solidFill>
                  <a:schemeClr val="tx2"/>
                </a:solidFill>
                <a:latin typeface="+mj-lt"/>
                <a:cs typeface="Bell MT"/>
              </a:rPr>
              <a:t>RESUMEN</a:t>
            </a:r>
            <a:r>
              <a:rPr lang="es-ES" sz="5400" dirty="0" smtClean="0">
                <a:solidFill>
                  <a:srgbClr val="000000"/>
                </a:solidFill>
                <a:latin typeface="+mj-lt"/>
                <a:cs typeface="Bell MT"/>
              </a:rPr>
              <a:t>: </a:t>
            </a:r>
            <a:r>
              <a:rPr lang="es-MX" sz="5400" dirty="0">
                <a:solidFill>
                  <a:srgbClr val="000000"/>
                </a:solidFill>
                <a:latin typeface="+mj-lt"/>
                <a:cs typeface="Bell MT"/>
              </a:rPr>
              <a:t>En el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presente trabajo se presentan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las </a:t>
            </a:r>
            <a:r>
              <a:rPr lang="es-MX" sz="5400" dirty="0">
                <a:solidFill>
                  <a:srgbClr val="000000"/>
                </a:solidFill>
                <a:latin typeface="+mj-lt"/>
                <a:cs typeface="Bell MT"/>
              </a:rPr>
              <a:t>instrucciones que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servirán de </a:t>
            </a:r>
            <a:r>
              <a:rPr lang="es-MX" sz="5400" dirty="0">
                <a:solidFill>
                  <a:srgbClr val="000000"/>
                </a:solidFill>
                <a:latin typeface="+mj-lt"/>
                <a:cs typeface="Bell MT"/>
              </a:rPr>
              <a:t>guía para la preparación de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Carteles que </a:t>
            </a:r>
            <a:r>
              <a:rPr lang="es-MX" sz="5400" dirty="0">
                <a:solidFill>
                  <a:srgbClr val="000000"/>
                </a:solidFill>
                <a:latin typeface="+mj-lt"/>
                <a:cs typeface="Bell MT"/>
              </a:rPr>
              <a:t>se enviarán al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3er. </a:t>
            </a:r>
            <a:r>
              <a:rPr lang="es-MX" sz="5400" dirty="0" err="1" smtClean="0">
                <a:solidFill>
                  <a:srgbClr val="000000"/>
                </a:solidFill>
                <a:latin typeface="+mj-lt"/>
                <a:cs typeface="Bell MT"/>
              </a:rPr>
              <a:t>Workshop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 CEMMAC 2018. </a:t>
            </a:r>
            <a:r>
              <a:rPr lang="es-MX" sz="5400" dirty="0">
                <a:solidFill>
                  <a:srgbClr val="000000"/>
                </a:solidFill>
                <a:latin typeface="+mj-lt"/>
                <a:cs typeface="Bell MT"/>
              </a:rPr>
              <a:t>El resumen tendrá como máximo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100 </a:t>
            </a:r>
            <a:r>
              <a:rPr lang="es-MX" sz="5400" dirty="0">
                <a:solidFill>
                  <a:srgbClr val="000000"/>
                </a:solidFill>
                <a:latin typeface="+mj-lt"/>
                <a:cs typeface="Bell MT"/>
              </a:rPr>
              <a:t>palabras. </a:t>
            </a:r>
            <a:r>
              <a:rPr lang="es-MX" sz="5400" dirty="0" smtClean="0">
                <a:solidFill>
                  <a:srgbClr val="000000"/>
                </a:solidFill>
                <a:latin typeface="+mj-lt"/>
                <a:cs typeface="Bell MT"/>
              </a:rPr>
              <a:t>El tamaño del Cartel deberá ser de 90x120cm, en formato Vertical.</a:t>
            </a:r>
            <a:endParaRPr lang="es-ES" sz="5400" dirty="0">
              <a:solidFill>
                <a:srgbClr val="000000"/>
              </a:solidFill>
              <a:latin typeface="+mj-lt"/>
              <a:cs typeface="Bell M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98461" y="12921918"/>
            <a:ext cx="14813587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sz="5400" dirty="0" smtClean="0"/>
              <a:t>Favor de tomar en cuenta las instrucciones y recomendaciones que aquí se indican. El Cartel a presentar no necesariamente debe tener la estructura aquí mencionada. Simplemente sírvase de guía para la elaboración del mismo.</a:t>
            </a:r>
          </a:p>
          <a:p>
            <a:pPr algn="just">
              <a:lnSpc>
                <a:spcPct val="90000"/>
              </a:lnSpc>
            </a:pPr>
            <a:endParaRPr lang="es-ES" sz="5400" dirty="0" smtClean="0"/>
          </a:p>
          <a:p>
            <a:pPr algn="just">
              <a:lnSpc>
                <a:spcPct val="90000"/>
              </a:lnSpc>
            </a:pPr>
            <a:r>
              <a:rPr lang="es-ES" sz="5400" dirty="0" smtClean="0">
                <a:cs typeface="Bell MT"/>
              </a:rPr>
              <a:t>En la Introducción presentar brevemente el objetivo del trabajo, así como el marco teórico o el estado del arte del mismo</a:t>
            </a:r>
            <a:r>
              <a:rPr lang="es-ES" sz="5400" dirty="0" smtClean="0">
                <a:latin typeface="Bell MT" panose="02020503060305020303" pitchFamily="18" charset="0"/>
                <a:cs typeface="Bell MT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s-ES_tradnl" sz="5400" dirty="0" smtClean="0">
              <a:latin typeface="Bell MT" panose="02020503060305020303" pitchFamily="18" charset="0"/>
              <a:cs typeface="Bell MT"/>
            </a:endParaRPr>
          </a:p>
        </p:txBody>
      </p:sp>
      <p:sp>
        <p:nvSpPr>
          <p:cNvPr id="143" name="Rectángulo 142"/>
          <p:cNvSpPr/>
          <p:nvPr/>
        </p:nvSpPr>
        <p:spPr>
          <a:xfrm>
            <a:off x="20699323" y="26334635"/>
            <a:ext cx="882155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4400" dirty="0" smtClean="0">
                <a:latin typeface="+mj-lt"/>
              </a:rPr>
              <a:t>Fig. 1. Ritmos </a:t>
            </a:r>
            <a:r>
              <a:rPr lang="es-ES_tradnl" sz="4400" dirty="0" smtClean="0">
                <a:latin typeface="+mj-lt"/>
              </a:rPr>
              <a:t>cerebrales [1].</a:t>
            </a:r>
            <a:endParaRPr lang="es-ES_tradnl" sz="4400" dirty="0">
              <a:latin typeface="+mj-lt"/>
              <a:cs typeface="Bell MT"/>
            </a:endParaRPr>
          </a:p>
        </p:txBody>
      </p:sp>
      <p:pic>
        <p:nvPicPr>
          <p:cNvPr id="147" name="Imagen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193" y="40954856"/>
            <a:ext cx="7200000" cy="1722116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13157"/>
              </p:ext>
            </p:extLst>
          </p:nvPr>
        </p:nvGraphicFramePr>
        <p:xfrm>
          <a:off x="18655115" y="29365331"/>
          <a:ext cx="11944439" cy="22860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687411"/>
                <a:gridCol w="4300018"/>
                <a:gridCol w="49570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Segmento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Frecuencia (Hz)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Amplitud (</a:t>
                      </a:r>
                      <a:r>
                        <a:rPr lang="es-MX" sz="4400" dirty="0" err="1" smtClean="0"/>
                        <a:t>mV</a:t>
                      </a:r>
                      <a:r>
                        <a:rPr lang="es-MX" sz="4400" dirty="0" smtClean="0"/>
                        <a:t>)</a:t>
                      </a:r>
                      <a:endParaRPr lang="es-MX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1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20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300</a:t>
                      </a:r>
                      <a:endParaRPr lang="es-MX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2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45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 smtClean="0"/>
                        <a:t>450</a:t>
                      </a:r>
                      <a:endParaRPr lang="es-MX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324056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nombres de los ejes de figura con frecuencia son fuente de confusión. Trate de usar palabras en lugar de símbolos. Por ejemplo, escriba la cantidad “Magnetización,” o “Magnetización </a:t>
            </a:r>
            <a:r>
              <a:rPr kumimoji="0" lang="es-E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,” no solamente “</a:t>
            </a:r>
            <a:r>
              <a:rPr kumimoji="0" lang="es-E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.” Ponga las unidades en paréntesis. No etiquete los ejes sólo con las unidades. Por ejemplo, en la Fig. 1 escriba “Magnetización (A/m)” o “Magnetización (A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0" y="0"/>
          <a:ext cx="5715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cuación" r:id="rId6" imgW="63500" imgH="76200" progId="Equation.3">
                  <p:embed/>
                </p:oleObj>
              </mc:Choice>
              <mc:Fallback>
                <p:oleObj name="Ecuación" r:id="rId6" imgW="63500" imgH="76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7150" cy="7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76200"/>
            <a:ext cx="324056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sz="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kumimoji="0" lang="es-ES" sz="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s-ES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,” no solamente “A/m.” No etiquete los ejes con una relación de cantidades y unidades. Por ejemplo, escriba “Temperatura (K),”</a:t>
            </a:r>
            <a:r>
              <a:rPr kumimoji="0" lang="es-MX" sz="29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s-MX" sz="800" b="0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148" name="Imagen 1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658" y="2319570"/>
            <a:ext cx="60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617</Words>
  <Application>Microsoft Office PowerPoint</Application>
  <PresentationFormat>Personalizado</PresentationFormat>
  <Paragraphs>63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MS PGothic</vt:lpstr>
      <vt:lpstr>Arial</vt:lpstr>
      <vt:lpstr>Bell MT</vt:lpstr>
      <vt:lpstr>Calibri</vt:lpstr>
      <vt:lpstr>Symbol</vt:lpstr>
      <vt:lpstr>Times New Roman</vt:lpstr>
      <vt:lpstr>Tema de Office</vt:lpstr>
      <vt:lpstr>Microsoft Editor de ecuaciones 3.0</vt:lpstr>
      <vt:lpstr>TÍTULO DEL TRABAJO A PRESENTAR Autor1, Autor2  1Facultad, Universidad/Institución, Ciudad, País 2Facultad, Universidad/Institución, Ciudad, País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Sainos</dc:creator>
  <cp:lastModifiedBy>Acer</cp:lastModifiedBy>
  <cp:revision>83</cp:revision>
  <cp:lastPrinted>2018-05-14T19:25:02Z</cp:lastPrinted>
  <dcterms:created xsi:type="dcterms:W3CDTF">2018-05-14T03:28:29Z</dcterms:created>
  <dcterms:modified xsi:type="dcterms:W3CDTF">2018-06-21T00:50:50Z</dcterms:modified>
</cp:coreProperties>
</file>